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625F"/>
    <a:srgbClr val="598783"/>
    <a:srgbClr val="003300"/>
    <a:srgbClr val="C0E54D"/>
    <a:srgbClr val="0CCCCF"/>
    <a:srgbClr val="FDFACE"/>
    <a:srgbClr val="CFF3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7B974-9EFF-44BC-A2F1-8F80BF6A80E5}" type="datetimeFigureOut">
              <a:rPr lang="es-ES" smtClean="0"/>
              <a:t>03/04/2024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FF19A-5DBE-48FE-BF68-1F8173FC8F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3472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77889B-0833-416A-8731-A1590818DA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A75345D-CC5B-32A2-1997-930E955923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45D346-4B0F-202F-DF5F-063B766FC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8342-F67C-43C1-A0EF-55E7BB7EF4E9}" type="datetimeFigureOut">
              <a:rPr lang="es-ES" smtClean="0"/>
              <a:t>03/04/2024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5B623A-F39E-277A-5DAB-915D8E025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0CD7E3-1A12-EEBE-2D6B-6E7D632C0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C021-8AAF-4776-BD6C-12F33A0291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123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1215F2-E6B2-67CD-B4ED-BEF87D204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BF4E974-C926-17C0-9C3D-BDAE042A9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8B16F3-C03C-A6B0-2CC9-0862B5221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8342-F67C-43C1-A0EF-55E7BB7EF4E9}" type="datetimeFigureOut">
              <a:rPr lang="es-ES" smtClean="0"/>
              <a:t>03/04/2024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1EF994-A744-C2A1-AC29-0FF73DC2E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9E46D8-2BAE-9078-727D-D34356BCF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C021-8AAF-4776-BD6C-12F33A0291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6359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CCCCB8F-E28D-40FD-2BF2-9C1F0524E1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49F93A4-009C-60B5-E801-DBA99E949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B2FF33-21B4-AFEC-0299-64A5E9EC4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8342-F67C-43C1-A0EF-55E7BB7EF4E9}" type="datetimeFigureOut">
              <a:rPr lang="es-ES" smtClean="0"/>
              <a:t>03/04/2024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F981B8-5F59-6548-A752-2086E0B7E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B65ED8-55E3-8662-7A48-EAD651B07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C021-8AAF-4776-BD6C-12F33A0291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4360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4E6FA-C911-1CAA-50CF-9A6C69645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98C9A6-F8B9-1331-3F1C-191F7FF0B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62F9A6-E47F-2A3F-4F8F-DCD429E53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8342-F67C-43C1-A0EF-55E7BB7EF4E9}" type="datetimeFigureOut">
              <a:rPr lang="es-ES" smtClean="0"/>
              <a:t>03/04/2024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C272EB-14F7-7B95-E76A-A3505E7D1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9771B9-8D86-9846-9A89-B746BDC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C021-8AAF-4776-BD6C-12F33A0291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4169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A20A55-8D2C-1A61-AD87-83FC53B47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ADBC72-015A-A182-6177-30E9E3CC9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DC32BE-1B6E-BD24-7976-A180AD519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8342-F67C-43C1-A0EF-55E7BB7EF4E9}" type="datetimeFigureOut">
              <a:rPr lang="es-ES" smtClean="0"/>
              <a:t>03/04/2024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181E6B-78BA-8BDC-D06A-63D70F77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0FB58B-7717-23F0-B6D4-63429918B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C021-8AAF-4776-BD6C-12F33A0291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532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ACC68E-4010-523E-35AF-2BE7E8E27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86CEDF-A007-44B3-33A7-5C581A36E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6B3C748-F5FA-1467-D48E-4BD8A5629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BC1546-27AF-64D8-A539-594B22E59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8342-F67C-43C1-A0EF-55E7BB7EF4E9}" type="datetimeFigureOut">
              <a:rPr lang="es-ES" smtClean="0"/>
              <a:t>03/04/2024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4F0905D-87A7-C449-E8E7-134BF24BA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8C86A4-583E-DD65-8D47-DA2ACD9E1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C021-8AAF-4776-BD6C-12F33A0291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349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B29651-1DCF-83AC-A422-2B2C5040F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63DF5F2-6AD7-7437-A0F2-1AD0A7D3E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0877C05-D001-144B-196E-F83F745EE0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0D1AB89-59A4-39D5-ABDA-A838131ADA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2EDC4F8-5E57-1C55-B810-686DB94F0E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2B1B8F1-72D8-AAD9-6232-9A8625187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8342-F67C-43C1-A0EF-55E7BB7EF4E9}" type="datetimeFigureOut">
              <a:rPr lang="es-ES" smtClean="0"/>
              <a:t>03/04/2024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AEE0FB2-3B68-2E17-DBB7-8DD412767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AA16016-8547-E7AC-8843-BE6A51278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C021-8AAF-4776-BD6C-12F33A0291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394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01C127-A2F7-D211-EF8F-CD7697F01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BFCD048-02EE-6742-0E74-B4DCEAF0C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8342-F67C-43C1-A0EF-55E7BB7EF4E9}" type="datetimeFigureOut">
              <a:rPr lang="es-ES" smtClean="0"/>
              <a:t>03/04/2024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342F812-2A62-5EE4-FA98-20DD89203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7AC2858-4419-AB5D-939E-E6F887EDC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C021-8AAF-4776-BD6C-12F33A0291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620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BF71E4D-583E-4D55-905C-F4CCEEF55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8342-F67C-43C1-A0EF-55E7BB7EF4E9}" type="datetimeFigureOut">
              <a:rPr lang="es-ES" smtClean="0"/>
              <a:t>03/04/2024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9801FD5-5C31-7C59-5E3A-8B0B35F2D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C6F0762-D1AB-DF59-C331-0F3FA692B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C021-8AAF-4776-BD6C-12F33A0291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124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E3CAE4-6D64-9C3E-40CD-0271346F3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2D7769-D762-12A0-95BC-10CB37124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B27CAB-BF18-043D-5D8D-CD4D7FAF0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82A87BA-0988-A3BC-4C5F-B7D922292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8342-F67C-43C1-A0EF-55E7BB7EF4E9}" type="datetimeFigureOut">
              <a:rPr lang="es-ES" smtClean="0"/>
              <a:t>03/04/2024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1ECE8B-02E6-481C-2CC6-BA20E480A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5E3BE6-73FB-0C8E-BFB8-11DE1AF42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C021-8AAF-4776-BD6C-12F33A0291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666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590008-FD52-404A-A540-4406B8DE5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E81D3B2-38A3-86BB-482E-F27665AD6D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3667F3-3731-6A1C-BE3F-256BB95AB5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2B405F5-2C04-29EC-267E-0DF3D28FC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8342-F67C-43C1-A0EF-55E7BB7EF4E9}" type="datetimeFigureOut">
              <a:rPr lang="es-ES" smtClean="0"/>
              <a:t>03/04/2024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5774B5-BB51-8A66-1C84-6B31C0BDE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600B5C-C07F-C42E-4418-54D94A613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C021-8AAF-4776-BD6C-12F33A0291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691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F185366-BD87-24EA-1ADF-0D85D2DD3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618396-AF54-B56E-D73C-8A8C42C76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9EA241-4006-2222-1B14-716A253B2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68342-F67C-43C1-A0EF-55E7BB7EF4E9}" type="datetimeFigureOut">
              <a:rPr lang="es-ES" smtClean="0"/>
              <a:t>03/04/2024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9F0D99-253C-26C5-AE71-2D1066D1C5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5EFD12-CA86-9D22-805F-2D1D567143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FC021-8AAF-4776-BD6C-12F33A0291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2941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Marcador de contenido 54" descr="Patrón de fondo">
            <a:extLst>
              <a:ext uri="{FF2B5EF4-FFF2-40B4-BE49-F238E27FC236}">
                <a16:creationId xmlns:a16="http://schemas.microsoft.com/office/drawing/2014/main" id="{A4C65C3B-C691-5C43-B21E-C09A9939A60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6588" y="10"/>
            <a:ext cx="12198588" cy="6857990"/>
          </a:xfrm>
          <a:prstGeom prst="rect">
            <a:avLst/>
          </a:prstGeom>
        </p:spPr>
      </p:pic>
      <p:sp>
        <p:nvSpPr>
          <p:cNvPr id="17" name="Rectángulo 16">
            <a:extLst>
              <a:ext uri="{FF2B5EF4-FFF2-40B4-BE49-F238E27FC236}">
                <a16:creationId xmlns:a16="http://schemas.microsoft.com/office/drawing/2014/main" id="{25F2716D-3D29-00BD-FA50-17E4F87AA73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596664"/>
            <a:ext cx="12198588" cy="1261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2448C4B7-98FF-B68E-45C5-5A4727ABC1B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26" y="5715143"/>
            <a:ext cx="2186630" cy="1003277"/>
          </a:xfrm>
          <a:prstGeom prst="rect">
            <a:avLst/>
          </a:prstGeom>
        </p:spPr>
      </p:pic>
      <p:pic>
        <p:nvPicPr>
          <p:cNvPr id="19" name="Imagen 18" descr="Código QR">
            <a:extLst>
              <a:ext uri="{FF2B5EF4-FFF2-40B4-BE49-F238E27FC236}">
                <a16:creationId xmlns:a16="http://schemas.microsoft.com/office/drawing/2014/main" id="{17DF2688-8280-FFBC-1E06-8A95B157115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95416" y="5775157"/>
            <a:ext cx="850160" cy="825099"/>
          </a:xfrm>
          <a:prstGeom prst="rect">
            <a:avLst/>
          </a:prstGeom>
        </p:spPr>
      </p:pic>
      <p:sp>
        <p:nvSpPr>
          <p:cNvPr id="20" name="object 20">
            <a:extLst>
              <a:ext uri="{FF2B5EF4-FFF2-40B4-BE49-F238E27FC236}">
                <a16:creationId xmlns:a16="http://schemas.microsoft.com/office/drawing/2014/main" id="{A32B3263-8908-7B77-DD08-EE47ACCDF8C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79594" y="5928561"/>
            <a:ext cx="4485802" cy="51488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0" marR="293370"/>
            <a:r>
              <a:rPr lang="es-ES" sz="1400" b="1" spc="-150" dirty="0">
                <a:solidFill>
                  <a:srgbClr val="0CCCCF"/>
                </a:solidFill>
                <a:latin typeface="Aptos Mono" panose="020F0502020204030204" pitchFamily="49" charset="0"/>
                <a:cs typeface="Trebuchet MS"/>
              </a:rPr>
              <a:t>Con-ciencia del Trabajo Social, </a:t>
            </a:r>
          </a:p>
          <a:p>
            <a:pPr marL="12700" marR="293370"/>
            <a:r>
              <a:rPr lang="es-ES" sz="1400" b="1" spc="-150" dirty="0">
                <a:solidFill>
                  <a:srgbClr val="0CCCCF"/>
                </a:solidFill>
                <a:latin typeface="Aptos Mono" panose="020F0502020204030204" pitchFamily="49" charset="0"/>
                <a:cs typeface="Trebuchet MS"/>
              </a:rPr>
              <a:t>en tiempos de transiciones globales</a:t>
            </a:r>
            <a:endParaRPr lang="es-ES" sz="1400" spc="-150" dirty="0">
              <a:solidFill>
                <a:srgbClr val="0CCCCF"/>
              </a:solidFill>
              <a:latin typeface="Aptos Mono" panose="020F0502020204030204" pitchFamily="49" charset="0"/>
              <a:cs typeface="Trebuchet MS"/>
            </a:endParaRP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B9911705-964F-2E67-96A0-FB322C5530FC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3005847" y="5939106"/>
            <a:ext cx="0" cy="576440"/>
          </a:xfrm>
          <a:prstGeom prst="line">
            <a:avLst/>
          </a:prstGeom>
          <a:ln w="28575">
            <a:solidFill>
              <a:srgbClr val="C0E5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40D55F1F-B3F9-4879-36EB-726771BFA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1418"/>
          </a:xfrm>
        </p:spPr>
        <p:txBody>
          <a:bodyPr>
            <a:normAutofit/>
          </a:bodyPr>
          <a:lstStyle/>
          <a:p>
            <a:r>
              <a:rPr lang="es-ES" sz="2800" b="1" spc="-150" dirty="0">
                <a:solidFill>
                  <a:srgbClr val="598783"/>
                </a:solidFill>
                <a:latin typeface="Trebuchet MS"/>
                <a:cs typeface="Trebuchet MS"/>
              </a:rPr>
              <a:t>Título </a:t>
            </a:r>
            <a:r>
              <a:rPr lang="es-ES" sz="2800" b="1" spc="-150" dirty="0" err="1">
                <a:solidFill>
                  <a:srgbClr val="598783"/>
                </a:solidFill>
                <a:latin typeface="Trebuchet MS"/>
                <a:cs typeface="Trebuchet MS"/>
              </a:rPr>
              <a:t>título</a:t>
            </a:r>
            <a:r>
              <a:rPr lang="es-ES" sz="2800" b="1" spc="-150" dirty="0">
                <a:solidFill>
                  <a:srgbClr val="598783"/>
                </a:solidFill>
                <a:latin typeface="Trebuchet MS"/>
                <a:cs typeface="Trebuchet MS"/>
              </a:rPr>
              <a:t> </a:t>
            </a:r>
            <a:r>
              <a:rPr lang="es-ES" sz="2800" b="1" spc="-150" dirty="0" err="1">
                <a:solidFill>
                  <a:srgbClr val="598783"/>
                </a:solidFill>
                <a:latin typeface="Trebuchet MS"/>
                <a:cs typeface="Trebuchet MS"/>
              </a:rPr>
              <a:t>título</a:t>
            </a:r>
            <a:endParaRPr lang="es-ES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BFEBE6-B265-198D-BA42-98FB59F6C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516" y="1518441"/>
            <a:ext cx="10395854" cy="3735780"/>
          </a:xfrm>
        </p:spPr>
        <p:txBody>
          <a:bodyPr>
            <a:normAutofit/>
          </a:bodyPr>
          <a:lstStyle/>
          <a:p>
            <a:r>
              <a:rPr lang="es-ES" sz="1800" dirty="0">
                <a:solidFill>
                  <a:srgbClr val="40625F"/>
                </a:solidFill>
                <a:latin typeface="Trebuchet MS" panose="020B0603020202020204" pitchFamily="34" charset="0"/>
              </a:rPr>
              <a:t>Texto</a:t>
            </a: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EC8162CC-81FA-CAAA-C79F-3942D6DA252F}"/>
              </a:ext>
            </a:extLst>
          </p:cNvPr>
          <p:cNvSpPr txBox="1">
            <a:spLocks/>
          </p:cNvSpPr>
          <p:nvPr/>
        </p:nvSpPr>
        <p:spPr>
          <a:xfrm>
            <a:off x="892630" y="775835"/>
            <a:ext cx="10515600" cy="821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 err="1">
                <a:solidFill>
                  <a:srgbClr val="598783"/>
                </a:solidFill>
                <a:latin typeface="Trebuchet MS"/>
                <a:cs typeface="Trebuchet MS"/>
              </a:rPr>
              <a:t>Autoresxxxxxxxxxxxxxxxxxxxxxxxxxxxxxxxxxxxxxxxxxxx</a:t>
            </a:r>
            <a:r>
              <a:rPr lang="es-ES" sz="1400" b="1" dirty="0">
                <a:solidFill>
                  <a:srgbClr val="598783"/>
                </a:solidFill>
                <a:latin typeface="Trebuchet MS"/>
                <a:cs typeface="Trebuchet MS"/>
              </a:rPr>
              <a:t/>
            </a:r>
            <a:br>
              <a:rPr lang="es-ES" sz="1400" b="1" dirty="0">
                <a:solidFill>
                  <a:srgbClr val="598783"/>
                </a:solidFill>
                <a:latin typeface="Trebuchet MS"/>
                <a:cs typeface="Trebuchet MS"/>
              </a:rPr>
            </a:br>
            <a:r>
              <a:rPr lang="es-ES" sz="1400" b="1" dirty="0" err="1">
                <a:solidFill>
                  <a:srgbClr val="598783"/>
                </a:solidFill>
                <a:latin typeface="Trebuchet MS"/>
                <a:cs typeface="Trebuchet MS"/>
              </a:rPr>
              <a:t>Filiaciónxxxxxxxxxxxxxxxxxxxxxxxxxxxxxxxxxxxxxxxxxxx</a:t>
            </a:r>
            <a:endParaRPr lang="es-ES" sz="1400" b="1" dirty="0">
              <a:solidFill>
                <a:srgbClr val="598783"/>
              </a:solidFill>
            </a:endParaRPr>
          </a:p>
        </p:txBody>
      </p:sp>
      <p:pic>
        <p:nvPicPr>
          <p:cNvPr id="23" name="Imagen 22" descr="Código QR">
            <a:extLst>
              <a:ext uri="{FF2B5EF4-FFF2-40B4-BE49-F238E27FC236}">
                <a16:creationId xmlns:a16="http://schemas.microsoft.com/office/drawing/2014/main" id="{4FDD085F-9A4D-6823-A42F-B3367E51C12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28150" y="5769547"/>
            <a:ext cx="773505" cy="857467"/>
          </a:xfrm>
          <a:prstGeom prst="rect">
            <a:avLst/>
          </a:prstGeom>
        </p:spPr>
      </p:pic>
      <p:pic>
        <p:nvPicPr>
          <p:cNvPr id="24" name="Imagen 23" descr="Código QR">
            <a:extLst>
              <a:ext uri="{FF2B5EF4-FFF2-40B4-BE49-F238E27FC236}">
                <a16:creationId xmlns:a16="http://schemas.microsoft.com/office/drawing/2014/main" id="{38A4D648-D6E4-575A-D000-3C9E3A92079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78623" y="5688963"/>
            <a:ext cx="1027577" cy="100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5707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17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Aptos Mono</vt:lpstr>
      <vt:lpstr>Arial</vt:lpstr>
      <vt:lpstr>Calibri</vt:lpstr>
      <vt:lpstr>Calibri Light</vt:lpstr>
      <vt:lpstr>Trebuchet MS</vt:lpstr>
      <vt:lpstr>Tema de Office</vt:lpstr>
      <vt:lpstr>Título título título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título título</dc:title>
  <dc:creator>Carmen Due?as Zambrana</dc:creator>
  <cp:lastModifiedBy>Usuario UMA</cp:lastModifiedBy>
  <cp:revision>4</cp:revision>
  <dcterms:created xsi:type="dcterms:W3CDTF">2024-04-02T14:31:29Z</dcterms:created>
  <dcterms:modified xsi:type="dcterms:W3CDTF">2024-04-03T08:23:13Z</dcterms:modified>
</cp:coreProperties>
</file>