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4071600" cy="20104100"/>
  <p:notesSz cx="14071600" cy="20104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8" autoAdjust="0"/>
  </p:normalViewPr>
  <p:slideViewPr>
    <p:cSldViewPr>
      <p:cViewPr varScale="1">
        <p:scale>
          <a:sx n="38" d="100"/>
          <a:sy n="38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09758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7970838" y="0"/>
            <a:ext cx="609758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ADB95-DE8B-431C-A164-65427E7A56AC}" type="datetimeFigureOut">
              <a:rPr lang="es-ES" smtClean="0"/>
              <a:t>03/04/2024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60900" y="2513013"/>
            <a:ext cx="47498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406525" y="9675813"/>
            <a:ext cx="112585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09758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7970838" y="19096038"/>
            <a:ext cx="609758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9F842-FA51-4256-B217-FC1CBA447C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9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29F842-FA51-4256-B217-FC1CBA447C9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43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5846" y="6232271"/>
            <a:ext cx="1196625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11692" y="11258296"/>
            <a:ext cx="985456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3897" y="4623943"/>
            <a:ext cx="612390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50144" y="4623943"/>
            <a:ext cx="612390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05672" y="4591782"/>
            <a:ext cx="6967220" cy="15512415"/>
          </a:xfrm>
          <a:custGeom>
            <a:avLst/>
            <a:gdLst/>
            <a:ahLst/>
            <a:cxnLst/>
            <a:rect l="l" t="t" r="r" b="b"/>
            <a:pathLst>
              <a:path w="6967219" h="15512415">
                <a:moveTo>
                  <a:pt x="0" y="15512318"/>
                </a:moveTo>
                <a:lnTo>
                  <a:pt x="6967197" y="15512318"/>
                </a:lnTo>
                <a:lnTo>
                  <a:pt x="6967197" y="0"/>
                </a:lnTo>
                <a:lnTo>
                  <a:pt x="0" y="0"/>
                </a:lnTo>
                <a:lnTo>
                  <a:pt x="0" y="15512318"/>
                </a:lnTo>
                <a:close/>
              </a:path>
            </a:pathLst>
          </a:custGeom>
          <a:solidFill>
            <a:srgbClr val="B3D6D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1847"/>
            <a:ext cx="7105557" cy="45899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25109" y="639475"/>
            <a:ext cx="3253104" cy="1115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3897" y="4623943"/>
            <a:ext cx="1267015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86503" y="18696814"/>
            <a:ext cx="450494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3897" y="18696814"/>
            <a:ext cx="323792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136124" y="18696814"/>
            <a:ext cx="323792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4154" y="3803650"/>
            <a:ext cx="4438015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spc="-35" dirty="0">
                <a:solidFill>
                  <a:srgbClr val="598783"/>
                </a:solidFill>
                <a:latin typeface="Trebuchet MS"/>
                <a:cs typeface="Trebuchet MS"/>
              </a:rPr>
              <a:t>U</a:t>
            </a:r>
            <a:r>
              <a:rPr sz="1550" spc="-65" dirty="0">
                <a:solidFill>
                  <a:srgbClr val="598783"/>
                </a:solidFill>
                <a:latin typeface="Trebuchet MS"/>
                <a:cs typeface="Trebuchet MS"/>
              </a:rPr>
              <a:t>n</a:t>
            </a:r>
            <a:r>
              <a:rPr sz="1550" spc="-105" dirty="0">
                <a:solidFill>
                  <a:srgbClr val="598783"/>
                </a:solidFill>
                <a:latin typeface="Trebuchet MS"/>
                <a:cs typeface="Trebuchet MS"/>
              </a:rPr>
              <a:t>i</a:t>
            </a:r>
            <a:r>
              <a:rPr sz="1550" spc="-110" dirty="0">
                <a:solidFill>
                  <a:srgbClr val="598783"/>
                </a:solidFill>
                <a:latin typeface="Trebuchet MS"/>
                <a:cs typeface="Trebuchet MS"/>
              </a:rPr>
              <a:t>v</a:t>
            </a:r>
            <a:r>
              <a:rPr sz="1550" spc="-5" dirty="0">
                <a:solidFill>
                  <a:srgbClr val="598783"/>
                </a:solidFill>
                <a:latin typeface="Trebuchet MS"/>
                <a:cs typeface="Trebuchet MS"/>
              </a:rPr>
              <a:t>e</a:t>
            </a:r>
            <a:r>
              <a:rPr sz="1550" spc="-135" dirty="0">
                <a:solidFill>
                  <a:srgbClr val="598783"/>
                </a:solidFill>
                <a:latin typeface="Trebuchet MS"/>
                <a:cs typeface="Trebuchet MS"/>
              </a:rPr>
              <a:t>r</a:t>
            </a:r>
            <a:r>
              <a:rPr sz="1550" spc="-15" dirty="0">
                <a:solidFill>
                  <a:srgbClr val="598783"/>
                </a:solidFill>
                <a:latin typeface="Trebuchet MS"/>
                <a:cs typeface="Trebuchet MS"/>
              </a:rPr>
              <a:t>s</a:t>
            </a:r>
            <a:r>
              <a:rPr sz="1550" spc="-105" dirty="0">
                <a:solidFill>
                  <a:srgbClr val="598783"/>
                </a:solidFill>
                <a:latin typeface="Trebuchet MS"/>
                <a:cs typeface="Trebuchet MS"/>
              </a:rPr>
              <a:t>i</a:t>
            </a:r>
            <a:r>
              <a:rPr sz="1550" spc="15" dirty="0">
                <a:solidFill>
                  <a:srgbClr val="598783"/>
                </a:solidFill>
                <a:latin typeface="Trebuchet MS"/>
                <a:cs typeface="Trebuchet MS"/>
              </a:rPr>
              <a:t>d</a:t>
            </a:r>
            <a:r>
              <a:rPr sz="1550" spc="65" dirty="0">
                <a:solidFill>
                  <a:srgbClr val="598783"/>
                </a:solidFill>
                <a:latin typeface="Trebuchet MS"/>
                <a:cs typeface="Trebuchet MS"/>
              </a:rPr>
              <a:t>a</a:t>
            </a:r>
            <a:r>
              <a:rPr sz="1550" spc="35" dirty="0">
                <a:solidFill>
                  <a:srgbClr val="598783"/>
                </a:solidFill>
                <a:latin typeface="Trebuchet MS"/>
                <a:cs typeface="Trebuchet MS"/>
              </a:rPr>
              <a:t>d</a:t>
            </a:r>
            <a:r>
              <a:rPr sz="1550" spc="-75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sz="1550" spc="15" dirty="0">
                <a:solidFill>
                  <a:srgbClr val="598783"/>
                </a:solidFill>
                <a:latin typeface="Trebuchet MS"/>
                <a:cs typeface="Trebuchet MS"/>
              </a:rPr>
              <a:t>de</a:t>
            </a:r>
            <a:r>
              <a:rPr sz="1550" spc="-75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sz="1550" spc="70" dirty="0">
                <a:solidFill>
                  <a:srgbClr val="598783"/>
                </a:solidFill>
                <a:latin typeface="Trebuchet MS"/>
                <a:cs typeface="Trebuchet MS"/>
              </a:rPr>
              <a:t>XXXXXXXXXXXXXXXXXXXXXXXXX</a:t>
            </a:r>
            <a:r>
              <a:rPr sz="1550" spc="90" dirty="0">
                <a:solidFill>
                  <a:srgbClr val="598783"/>
                </a:solidFill>
                <a:latin typeface="Trebuchet MS"/>
                <a:cs typeface="Trebuchet MS"/>
              </a:rPr>
              <a:t>X</a:t>
            </a:r>
            <a:endParaRPr sz="15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05672" y="0"/>
            <a:ext cx="6967220" cy="4592320"/>
          </a:xfrm>
          <a:custGeom>
            <a:avLst/>
            <a:gdLst/>
            <a:ahLst/>
            <a:cxnLst/>
            <a:rect l="l" t="t" r="r" b="b"/>
            <a:pathLst>
              <a:path w="6967219" h="4592320">
                <a:moveTo>
                  <a:pt x="0" y="0"/>
                </a:moveTo>
                <a:lnTo>
                  <a:pt x="6967197" y="0"/>
                </a:lnTo>
                <a:lnTo>
                  <a:pt x="6967197" y="4591782"/>
                </a:lnTo>
                <a:lnTo>
                  <a:pt x="0" y="4591782"/>
                </a:lnTo>
                <a:lnTo>
                  <a:pt x="0" y="0"/>
                </a:lnTo>
                <a:close/>
              </a:path>
            </a:pathLst>
          </a:custGeom>
          <a:solidFill>
            <a:srgbClr val="59878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58884" y="1769456"/>
            <a:ext cx="1389380" cy="3048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endParaRPr sz="29700" baseline="-6874" dirty="0">
              <a:latin typeface="dotty" panose="00000400000000000000" pitchFamily="2" charset="0"/>
              <a:cs typeface="Trebuchet MS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latin typeface="Helvetica" panose="020B0604020202020204" pitchFamily="34" charset="0"/>
                <a:cs typeface="Helvetica" panose="020B0604020202020204" pitchFamily="34" charset="0"/>
              </a:rPr>
              <a:t>CIFETS</a:t>
            </a: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25109" y="1596814"/>
            <a:ext cx="2044064" cy="1115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150" b="1" spc="-10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</a:t>
            </a:r>
            <a:r>
              <a:rPr sz="7150" b="1" spc="-5" dirty="0">
                <a:solidFill>
                  <a:srgbClr val="FFFFFF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endParaRPr sz="715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44600" y="5119164"/>
            <a:ext cx="4220210" cy="586740"/>
          </a:xfrm>
          <a:prstGeom prst="rect">
            <a:avLst/>
          </a:prstGeom>
          <a:solidFill>
            <a:srgbClr val="73A29D"/>
          </a:solidFill>
        </p:spPr>
        <p:txBody>
          <a:bodyPr vert="horz" wrap="square" lIns="0" tIns="6921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545"/>
              </a:spcBef>
            </a:pPr>
            <a:r>
              <a:rPr sz="2600" spc="-15" dirty="0">
                <a:solidFill>
                  <a:srgbClr val="FFFFFF"/>
                </a:solidFill>
                <a:latin typeface="Trebuchet MS"/>
                <a:cs typeface="Trebuchet MS"/>
              </a:rPr>
              <a:t>INTRODUCCIÓN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71007" y="10062729"/>
            <a:ext cx="4220210" cy="586740"/>
          </a:xfrm>
          <a:prstGeom prst="rect">
            <a:avLst/>
          </a:prstGeom>
          <a:solidFill>
            <a:srgbClr val="73A29D"/>
          </a:solidFill>
        </p:spPr>
        <p:txBody>
          <a:bodyPr vert="horz" wrap="square" lIns="0" tIns="6921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545"/>
              </a:spcBef>
            </a:pPr>
            <a:r>
              <a:rPr sz="2600" spc="35" dirty="0">
                <a:solidFill>
                  <a:srgbClr val="FFFFFF"/>
                </a:solidFill>
                <a:latin typeface="Trebuchet MS"/>
                <a:cs typeface="Trebuchet MS"/>
              </a:rPr>
              <a:t>METODOLOGÍA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71008" y="10725669"/>
            <a:ext cx="4972414" cy="2064988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turpis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Suspendisse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ut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dapibus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elit.</a:t>
            </a:r>
            <a:endParaRPr sz="1600" dirty="0">
              <a:latin typeface="Trebuchet MS"/>
              <a:cs typeface="Trebuchet MS"/>
            </a:endParaRPr>
          </a:p>
          <a:p>
            <a:pPr marL="12700" marR="245745">
              <a:lnSpc>
                <a:spcPts val="1970"/>
              </a:lnSpc>
              <a:spcBef>
                <a:spcPts val="15"/>
              </a:spcBef>
            </a:pPr>
            <a:r>
              <a:rPr sz="1600" spc="170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80" dirty="0">
                <a:latin typeface="Trebuchet MS"/>
                <a:cs typeface="Trebuchet MS"/>
              </a:rPr>
              <a:t>h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45" dirty="0">
                <a:latin typeface="Trebuchet MS"/>
                <a:cs typeface="Trebuchet MS"/>
              </a:rPr>
              <a:t>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00" dirty="0">
                <a:latin typeface="Trebuchet MS"/>
                <a:cs typeface="Trebuchet MS"/>
              </a:rPr>
              <a:t>i  </a:t>
            </a:r>
            <a:r>
              <a:rPr sz="1600" spc="-85" dirty="0">
                <a:latin typeface="Trebuchet MS"/>
                <a:cs typeface="Trebuchet MS"/>
              </a:rPr>
              <a:t>vulputate. </a:t>
            </a:r>
            <a:r>
              <a:rPr sz="1600" spc="-25" dirty="0">
                <a:latin typeface="Trebuchet MS"/>
                <a:cs typeface="Trebuchet MS"/>
              </a:rPr>
              <a:t>Fusce </a:t>
            </a:r>
            <a:r>
              <a:rPr sz="1600" spc="-80" dirty="0">
                <a:latin typeface="Trebuchet MS"/>
                <a:cs typeface="Trebuchet MS"/>
              </a:rPr>
              <a:t>condimentum, </a:t>
            </a:r>
            <a:r>
              <a:rPr sz="1600" spc="-90" dirty="0">
                <a:latin typeface="Trebuchet MS"/>
                <a:cs typeface="Trebuchet MS"/>
              </a:rPr>
              <a:t>tellus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 </a:t>
            </a:r>
            <a:r>
              <a:rPr sz="1600" spc="-75" dirty="0">
                <a:latin typeface="Trebuchet MS"/>
                <a:cs typeface="Trebuchet MS"/>
              </a:rPr>
              <a:t>mattis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feugiat,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ipsum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dolor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gravida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ex,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ac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ullamcorper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justo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60" dirty="0">
                <a:latin typeface="Trebuchet MS"/>
                <a:cs typeface="Trebuchet MS"/>
              </a:rPr>
              <a:t>h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0" dirty="0">
                <a:latin typeface="Trebuchet MS"/>
                <a:cs typeface="Trebuchet MS"/>
              </a:rPr>
              <a:t>l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i</a:t>
            </a:r>
            <a:r>
              <a:rPr lang="es-ES" sz="1600" spc="-95" dirty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91590" y="13193003"/>
            <a:ext cx="4220210" cy="586740"/>
          </a:xfrm>
          <a:prstGeom prst="rect">
            <a:avLst/>
          </a:prstGeom>
          <a:solidFill>
            <a:srgbClr val="73A29D"/>
          </a:solidFill>
        </p:spPr>
        <p:txBody>
          <a:bodyPr vert="horz" wrap="square" lIns="0" tIns="6921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545"/>
              </a:spcBef>
            </a:pPr>
            <a:r>
              <a:rPr sz="2600" spc="-20" dirty="0">
                <a:solidFill>
                  <a:srgbClr val="FFFFFF"/>
                </a:solidFill>
                <a:latin typeface="Trebuchet MS"/>
                <a:cs typeface="Trebuchet MS"/>
              </a:rPr>
              <a:t>RESULTADOS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91590" y="13854462"/>
            <a:ext cx="4998821" cy="2064988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turpis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Suspendisse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ut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dapibus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elit.</a:t>
            </a:r>
            <a:endParaRPr sz="1600" dirty="0">
              <a:latin typeface="Trebuchet MS"/>
              <a:cs typeface="Trebuchet MS"/>
            </a:endParaRPr>
          </a:p>
          <a:p>
            <a:pPr marL="12700" marR="245745">
              <a:lnSpc>
                <a:spcPts val="1970"/>
              </a:lnSpc>
              <a:spcBef>
                <a:spcPts val="15"/>
              </a:spcBef>
            </a:pPr>
            <a:r>
              <a:rPr sz="1600" spc="170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80" dirty="0">
                <a:latin typeface="Trebuchet MS"/>
                <a:cs typeface="Trebuchet MS"/>
              </a:rPr>
              <a:t>h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45" dirty="0">
                <a:latin typeface="Trebuchet MS"/>
                <a:cs typeface="Trebuchet MS"/>
              </a:rPr>
              <a:t>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00" dirty="0">
                <a:latin typeface="Trebuchet MS"/>
                <a:cs typeface="Trebuchet MS"/>
              </a:rPr>
              <a:t>i  </a:t>
            </a:r>
            <a:r>
              <a:rPr sz="1600" spc="-85" dirty="0">
                <a:latin typeface="Trebuchet MS"/>
                <a:cs typeface="Trebuchet MS"/>
              </a:rPr>
              <a:t>vulputate. </a:t>
            </a:r>
            <a:r>
              <a:rPr sz="1600" spc="-25" dirty="0">
                <a:latin typeface="Trebuchet MS"/>
                <a:cs typeface="Trebuchet MS"/>
              </a:rPr>
              <a:t>Fusce </a:t>
            </a:r>
            <a:r>
              <a:rPr sz="1600" spc="-80" dirty="0">
                <a:latin typeface="Trebuchet MS"/>
                <a:cs typeface="Trebuchet MS"/>
              </a:rPr>
              <a:t>condimentum, </a:t>
            </a:r>
            <a:r>
              <a:rPr sz="1600" spc="-90" dirty="0">
                <a:latin typeface="Trebuchet MS"/>
                <a:cs typeface="Trebuchet MS"/>
              </a:rPr>
              <a:t>tellus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 </a:t>
            </a:r>
            <a:r>
              <a:rPr sz="1600" spc="-75" dirty="0">
                <a:latin typeface="Trebuchet MS"/>
                <a:cs typeface="Trebuchet MS"/>
              </a:rPr>
              <a:t>mattis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feugiat,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ipsum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dolor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gravida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ex,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ac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ullamcorper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justo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60" dirty="0">
                <a:latin typeface="Trebuchet MS"/>
                <a:cs typeface="Trebuchet MS"/>
              </a:rPr>
              <a:t>h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0" dirty="0">
                <a:latin typeface="Trebuchet MS"/>
                <a:cs typeface="Trebuchet MS"/>
              </a:rPr>
              <a:t>l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i</a:t>
            </a:r>
            <a:r>
              <a:rPr lang="es-ES" sz="1600" spc="-95" dirty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41249" y="5081602"/>
            <a:ext cx="4998820" cy="2064988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turpis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Suspendisse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ut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dapibus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elit.</a:t>
            </a:r>
            <a:endParaRPr sz="1600" dirty="0">
              <a:latin typeface="Trebuchet MS"/>
              <a:cs typeface="Trebuchet MS"/>
            </a:endParaRPr>
          </a:p>
          <a:p>
            <a:pPr marL="12700" marR="245745">
              <a:lnSpc>
                <a:spcPts val="1970"/>
              </a:lnSpc>
              <a:spcBef>
                <a:spcPts val="15"/>
              </a:spcBef>
            </a:pPr>
            <a:r>
              <a:rPr sz="1600" spc="170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80" dirty="0">
                <a:latin typeface="Trebuchet MS"/>
                <a:cs typeface="Trebuchet MS"/>
              </a:rPr>
              <a:t>h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45" dirty="0">
                <a:latin typeface="Trebuchet MS"/>
                <a:cs typeface="Trebuchet MS"/>
              </a:rPr>
              <a:t>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00" dirty="0">
                <a:latin typeface="Trebuchet MS"/>
                <a:cs typeface="Trebuchet MS"/>
              </a:rPr>
              <a:t>i  </a:t>
            </a:r>
            <a:r>
              <a:rPr sz="1600" spc="-85" dirty="0">
                <a:latin typeface="Trebuchet MS"/>
                <a:cs typeface="Trebuchet MS"/>
              </a:rPr>
              <a:t>vulputate. </a:t>
            </a:r>
            <a:r>
              <a:rPr sz="1600" spc="-25" dirty="0">
                <a:latin typeface="Trebuchet MS"/>
                <a:cs typeface="Trebuchet MS"/>
              </a:rPr>
              <a:t>Fusce </a:t>
            </a:r>
            <a:r>
              <a:rPr sz="1600" spc="-80" dirty="0">
                <a:latin typeface="Trebuchet MS"/>
                <a:cs typeface="Trebuchet MS"/>
              </a:rPr>
              <a:t>condimentum, </a:t>
            </a:r>
            <a:r>
              <a:rPr sz="1600" spc="-90" dirty="0">
                <a:latin typeface="Trebuchet MS"/>
                <a:cs typeface="Trebuchet MS"/>
              </a:rPr>
              <a:t>tellus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 </a:t>
            </a:r>
            <a:r>
              <a:rPr sz="1600" spc="-75" dirty="0">
                <a:latin typeface="Trebuchet MS"/>
                <a:cs typeface="Trebuchet MS"/>
              </a:rPr>
              <a:t>mattis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feugiat,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ipsum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dolor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gravida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ex,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ac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ullamcorper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justo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60" dirty="0">
                <a:latin typeface="Trebuchet MS"/>
                <a:cs typeface="Trebuchet MS"/>
              </a:rPr>
              <a:t>h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0" dirty="0">
                <a:latin typeface="Trebuchet MS"/>
                <a:cs typeface="Trebuchet MS"/>
              </a:rPr>
              <a:t>l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i</a:t>
            </a:r>
            <a:r>
              <a:rPr lang="es-ES" sz="1600" spc="-95" dirty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56241" y="820821"/>
            <a:ext cx="5382713" cy="2053767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293370">
              <a:spcBef>
                <a:spcPts val="300"/>
              </a:spcBef>
              <a:spcAft>
                <a:spcPts val="300"/>
              </a:spcAft>
            </a:pP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Título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título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es-ES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es-ES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título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r>
              <a:rPr lang="pt-BR" sz="3100" b="1" spc="-150" dirty="0">
                <a:solidFill>
                  <a:srgbClr val="598783"/>
                </a:solidFill>
                <a:latin typeface="Trebuchet MS"/>
                <a:cs typeface="Trebuchet MS"/>
              </a:rPr>
              <a:t> </a:t>
            </a:r>
            <a:r>
              <a:rPr lang="pt-BR" sz="3100" b="1" spc="-150" dirty="0" err="1">
                <a:solidFill>
                  <a:srgbClr val="598783"/>
                </a:solidFill>
                <a:latin typeface="Trebuchet MS"/>
                <a:cs typeface="Trebuchet MS"/>
              </a:rPr>
              <a:t>título</a:t>
            </a:r>
            <a:endParaRPr lang="es-ES" sz="3100" spc="-150" dirty="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78582" y="3038577"/>
            <a:ext cx="4200525" cy="689291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spcBef>
                <a:spcPts val="575"/>
              </a:spcBef>
            </a:pPr>
            <a:r>
              <a:rPr sz="2000" b="1" dirty="0">
                <a:solidFill>
                  <a:srgbClr val="EDED21"/>
                </a:solidFill>
                <a:latin typeface="Tahoma"/>
                <a:cs typeface="Tahoma"/>
              </a:rPr>
              <a:t>CONGRESO INTERNACIONAL  DE </a:t>
            </a:r>
            <a:r>
              <a:rPr lang="es-ES" sz="2000" b="1" dirty="0">
                <a:solidFill>
                  <a:srgbClr val="EDED21"/>
                </a:solidFill>
                <a:latin typeface="Tahoma"/>
                <a:cs typeface="Tahoma"/>
              </a:rPr>
              <a:t>TRABAJO </a:t>
            </a:r>
            <a:r>
              <a:rPr sz="2000" b="1" dirty="0">
                <a:solidFill>
                  <a:srgbClr val="EDED21"/>
                </a:solidFill>
                <a:latin typeface="Tahoma"/>
                <a:cs typeface="Tahoma"/>
              </a:rPr>
              <a:t>SOCIAL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667517" y="9266817"/>
            <a:ext cx="9080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9046502" y="9266817"/>
            <a:ext cx="13208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55" dirty="0">
                <a:latin typeface="Verdana"/>
                <a:cs typeface="Verdana"/>
              </a:rPr>
              <a:t>1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435082" y="9266817"/>
            <a:ext cx="15049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0" dirty="0">
                <a:latin typeface="Verdana"/>
                <a:cs typeface="Verdana"/>
              </a:rPr>
              <a:t>2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9832028" y="9266817"/>
            <a:ext cx="15303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15" dirty="0">
                <a:latin typeface="Verdana"/>
                <a:cs typeface="Verdana"/>
              </a:rPr>
              <a:t>3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0231329" y="9266817"/>
            <a:ext cx="15303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10" dirty="0">
                <a:latin typeface="Verdana"/>
                <a:cs typeface="Verdana"/>
              </a:rPr>
              <a:t>4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0628354" y="9266817"/>
            <a:ext cx="15303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10" dirty="0">
                <a:latin typeface="Verdana"/>
                <a:cs typeface="Verdana"/>
              </a:rPr>
              <a:t>5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1026686" y="9266817"/>
            <a:ext cx="15303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15" dirty="0">
                <a:latin typeface="Verdana"/>
                <a:cs typeface="Verdana"/>
              </a:rPr>
              <a:t>6</a:t>
            </a:r>
            <a:r>
              <a:rPr sz="750" spc="30" dirty="0">
                <a:latin typeface="Verdana"/>
                <a:cs typeface="Verdana"/>
              </a:rPr>
              <a:t>0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8351180" y="7529052"/>
            <a:ext cx="30416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25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t</a:t>
            </a:r>
            <a:r>
              <a:rPr sz="750" spc="30" dirty="0">
                <a:latin typeface="Verdana"/>
                <a:cs typeface="Verdana"/>
              </a:rPr>
              <a:t>e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8328017" y="8006961"/>
            <a:ext cx="32512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25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t</a:t>
            </a:r>
            <a:r>
              <a:rPr sz="750" spc="30" dirty="0">
                <a:latin typeface="Verdana"/>
                <a:cs typeface="Verdana"/>
              </a:rPr>
              <a:t>e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20" dirty="0">
                <a:latin typeface="Verdana"/>
                <a:cs typeface="Verdana"/>
              </a:rPr>
              <a:t>2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327384" y="8484870"/>
            <a:ext cx="326390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25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t</a:t>
            </a:r>
            <a:r>
              <a:rPr sz="750" spc="30" dirty="0">
                <a:latin typeface="Verdana"/>
                <a:cs typeface="Verdana"/>
              </a:rPr>
              <a:t>e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30" dirty="0">
                <a:latin typeface="Verdana"/>
                <a:cs typeface="Verdana"/>
              </a:rPr>
              <a:t>3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8326375" y="8962779"/>
            <a:ext cx="32575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50" spc="-125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t</a:t>
            </a:r>
            <a:r>
              <a:rPr sz="750" spc="30" dirty="0">
                <a:latin typeface="Verdana"/>
                <a:cs typeface="Verdana"/>
              </a:rPr>
              <a:t>e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25" dirty="0">
                <a:latin typeface="Verdana"/>
                <a:cs typeface="Verdana"/>
              </a:rPr>
              <a:t>4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8711986" y="7387536"/>
            <a:ext cx="2392045" cy="1864360"/>
            <a:chOff x="8711986" y="7387536"/>
            <a:chExt cx="2392045" cy="1864360"/>
          </a:xfrm>
        </p:grpSpPr>
        <p:sp>
          <p:nvSpPr>
            <p:cNvPr id="94" name="object 94"/>
            <p:cNvSpPr/>
            <p:nvPr/>
          </p:nvSpPr>
          <p:spPr>
            <a:xfrm>
              <a:off x="9111049" y="7387536"/>
              <a:ext cx="1195705" cy="1433830"/>
            </a:xfrm>
            <a:custGeom>
              <a:avLst/>
              <a:gdLst/>
              <a:ahLst/>
              <a:cxnLst/>
              <a:rect l="l" t="t" r="r" b="b"/>
              <a:pathLst>
                <a:path w="1195704" h="1433829">
                  <a:moveTo>
                    <a:pt x="0" y="1385936"/>
                  </a:moveTo>
                  <a:lnTo>
                    <a:pt x="0" y="1433727"/>
                  </a:lnTo>
                </a:path>
                <a:path w="1195704" h="1433829">
                  <a:moveTo>
                    <a:pt x="0" y="908027"/>
                  </a:moveTo>
                  <a:lnTo>
                    <a:pt x="0" y="955818"/>
                  </a:lnTo>
                </a:path>
                <a:path w="1195704" h="1433829">
                  <a:moveTo>
                    <a:pt x="0" y="0"/>
                  </a:moveTo>
                  <a:lnTo>
                    <a:pt x="0" y="477909"/>
                  </a:lnTo>
                </a:path>
                <a:path w="1195704" h="1433829">
                  <a:moveTo>
                    <a:pt x="398430" y="1385936"/>
                  </a:moveTo>
                  <a:lnTo>
                    <a:pt x="398430" y="1433727"/>
                  </a:lnTo>
                </a:path>
                <a:path w="1195704" h="1433829">
                  <a:moveTo>
                    <a:pt x="398430" y="908027"/>
                  </a:moveTo>
                  <a:lnTo>
                    <a:pt x="398430" y="955818"/>
                  </a:lnTo>
                </a:path>
                <a:path w="1195704" h="1433829">
                  <a:moveTo>
                    <a:pt x="398430" y="430118"/>
                  </a:moveTo>
                  <a:lnTo>
                    <a:pt x="398430" y="477909"/>
                  </a:lnTo>
                </a:path>
                <a:path w="1195704" h="1433829">
                  <a:moveTo>
                    <a:pt x="796860" y="1385936"/>
                  </a:moveTo>
                  <a:lnTo>
                    <a:pt x="796860" y="1433727"/>
                  </a:lnTo>
                </a:path>
                <a:path w="1195704" h="1433829">
                  <a:moveTo>
                    <a:pt x="796860" y="0"/>
                  </a:moveTo>
                  <a:lnTo>
                    <a:pt x="796860" y="955818"/>
                  </a:lnTo>
                </a:path>
                <a:path w="1195704" h="1433829">
                  <a:moveTo>
                    <a:pt x="1195290" y="0"/>
                  </a:moveTo>
                  <a:lnTo>
                    <a:pt x="1195290" y="14337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0704769" y="7387536"/>
              <a:ext cx="398780" cy="1864360"/>
            </a:xfrm>
            <a:custGeom>
              <a:avLst/>
              <a:gdLst/>
              <a:ahLst/>
              <a:cxnLst/>
              <a:rect l="l" t="t" r="r" b="b"/>
              <a:pathLst>
                <a:path w="398779" h="1864359">
                  <a:moveTo>
                    <a:pt x="0" y="1863845"/>
                  </a:moveTo>
                  <a:lnTo>
                    <a:pt x="0" y="0"/>
                  </a:lnTo>
                </a:path>
                <a:path w="398779" h="1864359">
                  <a:moveTo>
                    <a:pt x="398430" y="1863845"/>
                  </a:moveTo>
                  <a:lnTo>
                    <a:pt x="39843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8712619" y="7387536"/>
              <a:ext cx="0" cy="1864360"/>
            </a:xfrm>
            <a:custGeom>
              <a:avLst/>
              <a:gdLst/>
              <a:ahLst/>
              <a:cxnLst/>
              <a:rect l="l" t="t" r="r" b="b"/>
              <a:pathLst>
                <a:path h="1864359">
                  <a:moveTo>
                    <a:pt x="0" y="186384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8712619" y="7387536"/>
              <a:ext cx="398780" cy="430530"/>
            </a:xfrm>
            <a:custGeom>
              <a:avLst/>
              <a:gdLst/>
              <a:ahLst/>
              <a:cxnLst/>
              <a:rect l="l" t="t" r="r" b="b"/>
              <a:pathLst>
                <a:path w="398779" h="430529">
                  <a:moveTo>
                    <a:pt x="0" y="0"/>
                  </a:moveTo>
                  <a:lnTo>
                    <a:pt x="398430" y="0"/>
                  </a:lnTo>
                  <a:lnTo>
                    <a:pt x="398430" y="430118"/>
                  </a:lnTo>
                  <a:lnTo>
                    <a:pt x="0" y="430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9111049" y="7387536"/>
              <a:ext cx="558165" cy="430530"/>
            </a:xfrm>
            <a:custGeom>
              <a:avLst/>
              <a:gdLst/>
              <a:ahLst/>
              <a:cxnLst/>
              <a:rect l="l" t="t" r="r" b="b"/>
              <a:pathLst>
                <a:path w="558165" h="430529">
                  <a:moveTo>
                    <a:pt x="0" y="0"/>
                  </a:moveTo>
                  <a:lnTo>
                    <a:pt x="557801" y="0"/>
                  </a:lnTo>
                  <a:lnTo>
                    <a:pt x="557801" y="430118"/>
                  </a:lnTo>
                  <a:lnTo>
                    <a:pt x="0" y="430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7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9668851" y="7387536"/>
              <a:ext cx="239395" cy="430530"/>
            </a:xfrm>
            <a:custGeom>
              <a:avLst/>
              <a:gdLst/>
              <a:ahLst/>
              <a:cxnLst/>
              <a:rect l="l" t="t" r="r" b="b"/>
              <a:pathLst>
                <a:path w="239395" h="430529">
                  <a:moveTo>
                    <a:pt x="206246" y="430118"/>
                  </a:moveTo>
                  <a:lnTo>
                    <a:pt x="0" y="430118"/>
                  </a:lnTo>
                  <a:lnTo>
                    <a:pt x="0" y="0"/>
                  </a:lnTo>
                  <a:lnTo>
                    <a:pt x="206907" y="0"/>
                  </a:lnTo>
                  <a:lnTo>
                    <a:pt x="209145" y="220"/>
                  </a:lnTo>
                  <a:lnTo>
                    <a:pt x="237955" y="25480"/>
                  </a:lnTo>
                  <a:lnTo>
                    <a:pt x="239057" y="32150"/>
                  </a:lnTo>
                  <a:lnTo>
                    <a:pt x="239057" y="397968"/>
                  </a:lnTo>
                  <a:lnTo>
                    <a:pt x="215728" y="428363"/>
                  </a:lnTo>
                  <a:lnTo>
                    <a:pt x="206246" y="430118"/>
                  </a:lnTo>
                  <a:close/>
                </a:path>
              </a:pathLst>
            </a:custGeom>
            <a:solidFill>
              <a:srgbClr val="E3F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8712619" y="7865445"/>
              <a:ext cx="598170" cy="430530"/>
            </a:xfrm>
            <a:custGeom>
              <a:avLst/>
              <a:gdLst/>
              <a:ahLst/>
              <a:cxnLst/>
              <a:rect l="l" t="t" r="r" b="b"/>
              <a:pathLst>
                <a:path w="598170" h="430529">
                  <a:moveTo>
                    <a:pt x="0" y="430118"/>
                  </a:moveTo>
                  <a:lnTo>
                    <a:pt x="0" y="0"/>
                  </a:lnTo>
                  <a:lnTo>
                    <a:pt x="597644" y="0"/>
                  </a:lnTo>
                  <a:lnTo>
                    <a:pt x="597644" y="430118"/>
                  </a:lnTo>
                  <a:lnTo>
                    <a:pt x="0" y="430118"/>
                  </a:lnTo>
                  <a:close/>
                </a:path>
              </a:pathLst>
            </a:custGeom>
            <a:solidFill>
              <a:srgbClr val="FF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9310264" y="7865445"/>
              <a:ext cx="558165" cy="430530"/>
            </a:xfrm>
            <a:custGeom>
              <a:avLst/>
              <a:gdLst/>
              <a:ahLst/>
              <a:cxnLst/>
              <a:rect l="l" t="t" r="r" b="b"/>
              <a:pathLst>
                <a:path w="558165" h="430529">
                  <a:moveTo>
                    <a:pt x="0" y="430118"/>
                  </a:moveTo>
                  <a:lnTo>
                    <a:pt x="0" y="0"/>
                  </a:lnTo>
                  <a:lnTo>
                    <a:pt x="557802" y="0"/>
                  </a:lnTo>
                  <a:lnTo>
                    <a:pt x="557802" y="430118"/>
                  </a:lnTo>
                  <a:lnTo>
                    <a:pt x="0" y="430118"/>
                  </a:lnTo>
                  <a:close/>
                </a:path>
              </a:pathLst>
            </a:custGeom>
            <a:solidFill>
              <a:srgbClr val="417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9868066" y="7865445"/>
              <a:ext cx="438784" cy="430530"/>
            </a:xfrm>
            <a:custGeom>
              <a:avLst/>
              <a:gdLst/>
              <a:ahLst/>
              <a:cxnLst/>
              <a:rect l="l" t="t" r="r" b="b"/>
              <a:pathLst>
                <a:path w="438784" h="430529">
                  <a:moveTo>
                    <a:pt x="406122" y="430118"/>
                  </a:moveTo>
                  <a:lnTo>
                    <a:pt x="0" y="430118"/>
                  </a:lnTo>
                  <a:lnTo>
                    <a:pt x="0" y="0"/>
                  </a:lnTo>
                  <a:lnTo>
                    <a:pt x="406122" y="0"/>
                  </a:lnTo>
                  <a:lnTo>
                    <a:pt x="436517" y="23328"/>
                  </a:lnTo>
                  <a:lnTo>
                    <a:pt x="438272" y="32150"/>
                  </a:lnTo>
                  <a:lnTo>
                    <a:pt x="438272" y="397967"/>
                  </a:lnTo>
                  <a:lnTo>
                    <a:pt x="414943" y="428363"/>
                  </a:lnTo>
                  <a:lnTo>
                    <a:pt x="406122" y="430118"/>
                  </a:lnTo>
                  <a:close/>
                </a:path>
              </a:pathLst>
            </a:custGeom>
            <a:solidFill>
              <a:srgbClr val="E3F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8712619" y="8343354"/>
              <a:ext cx="956310" cy="430530"/>
            </a:xfrm>
            <a:custGeom>
              <a:avLst/>
              <a:gdLst/>
              <a:ahLst/>
              <a:cxnLst/>
              <a:rect l="l" t="t" r="r" b="b"/>
              <a:pathLst>
                <a:path w="956309" h="430529">
                  <a:moveTo>
                    <a:pt x="0" y="0"/>
                  </a:moveTo>
                  <a:lnTo>
                    <a:pt x="956232" y="0"/>
                  </a:lnTo>
                  <a:lnTo>
                    <a:pt x="956232" y="430118"/>
                  </a:lnTo>
                  <a:lnTo>
                    <a:pt x="0" y="430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9668851" y="8343354"/>
              <a:ext cx="637540" cy="430530"/>
            </a:xfrm>
            <a:custGeom>
              <a:avLst/>
              <a:gdLst/>
              <a:ahLst/>
              <a:cxnLst/>
              <a:rect l="l" t="t" r="r" b="b"/>
              <a:pathLst>
                <a:path w="637540" h="430529">
                  <a:moveTo>
                    <a:pt x="0" y="0"/>
                  </a:moveTo>
                  <a:lnTo>
                    <a:pt x="637488" y="0"/>
                  </a:lnTo>
                  <a:lnTo>
                    <a:pt x="637488" y="430118"/>
                  </a:lnTo>
                  <a:lnTo>
                    <a:pt x="0" y="4301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7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10306339" y="8343354"/>
              <a:ext cx="398780" cy="430530"/>
            </a:xfrm>
            <a:custGeom>
              <a:avLst/>
              <a:gdLst/>
              <a:ahLst/>
              <a:cxnLst/>
              <a:rect l="l" t="t" r="r" b="b"/>
              <a:pathLst>
                <a:path w="398779" h="430529">
                  <a:moveTo>
                    <a:pt x="364343" y="430118"/>
                  </a:moveTo>
                  <a:lnTo>
                    <a:pt x="0" y="430118"/>
                  </a:lnTo>
                  <a:lnTo>
                    <a:pt x="0" y="0"/>
                  </a:lnTo>
                  <a:lnTo>
                    <a:pt x="366279" y="0"/>
                  </a:lnTo>
                  <a:lnTo>
                    <a:pt x="368516" y="220"/>
                  </a:lnTo>
                  <a:lnTo>
                    <a:pt x="397327" y="25480"/>
                  </a:lnTo>
                  <a:lnTo>
                    <a:pt x="398429" y="32150"/>
                  </a:lnTo>
                  <a:lnTo>
                    <a:pt x="398429" y="397967"/>
                  </a:lnTo>
                  <a:lnTo>
                    <a:pt x="375100" y="428363"/>
                  </a:lnTo>
                  <a:lnTo>
                    <a:pt x="364343" y="430118"/>
                  </a:lnTo>
                  <a:close/>
                </a:path>
              </a:pathLst>
            </a:custGeom>
            <a:solidFill>
              <a:srgbClr val="E3F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8712619" y="8821263"/>
              <a:ext cx="1115695" cy="430530"/>
            </a:xfrm>
            <a:custGeom>
              <a:avLst/>
              <a:gdLst/>
              <a:ahLst/>
              <a:cxnLst/>
              <a:rect l="l" t="t" r="r" b="b"/>
              <a:pathLst>
                <a:path w="1115695" h="430529">
                  <a:moveTo>
                    <a:pt x="0" y="0"/>
                  </a:moveTo>
                  <a:lnTo>
                    <a:pt x="1115604" y="0"/>
                  </a:lnTo>
                  <a:lnTo>
                    <a:pt x="1115604" y="430117"/>
                  </a:lnTo>
                  <a:lnTo>
                    <a:pt x="0" y="430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9828224" y="8821263"/>
              <a:ext cx="796925" cy="430530"/>
            </a:xfrm>
            <a:custGeom>
              <a:avLst/>
              <a:gdLst/>
              <a:ahLst/>
              <a:cxnLst/>
              <a:rect l="l" t="t" r="r" b="b"/>
              <a:pathLst>
                <a:path w="796925" h="430529">
                  <a:moveTo>
                    <a:pt x="0" y="0"/>
                  </a:moveTo>
                  <a:lnTo>
                    <a:pt x="796859" y="0"/>
                  </a:lnTo>
                  <a:lnTo>
                    <a:pt x="796859" y="430117"/>
                  </a:lnTo>
                  <a:lnTo>
                    <a:pt x="0" y="4301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7E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0625083" y="8821263"/>
              <a:ext cx="478155" cy="430530"/>
            </a:xfrm>
            <a:custGeom>
              <a:avLst/>
              <a:gdLst/>
              <a:ahLst/>
              <a:cxnLst/>
              <a:rect l="l" t="t" r="r" b="b"/>
              <a:pathLst>
                <a:path w="478154" h="430529">
                  <a:moveTo>
                    <a:pt x="445967" y="430117"/>
                  </a:moveTo>
                  <a:lnTo>
                    <a:pt x="0" y="430117"/>
                  </a:lnTo>
                  <a:lnTo>
                    <a:pt x="0" y="0"/>
                  </a:lnTo>
                  <a:lnTo>
                    <a:pt x="445965" y="0"/>
                  </a:lnTo>
                  <a:lnTo>
                    <a:pt x="448203" y="220"/>
                  </a:lnTo>
                  <a:lnTo>
                    <a:pt x="477013" y="25480"/>
                  </a:lnTo>
                  <a:lnTo>
                    <a:pt x="478115" y="32150"/>
                  </a:lnTo>
                  <a:lnTo>
                    <a:pt x="478115" y="397967"/>
                  </a:lnTo>
                  <a:lnTo>
                    <a:pt x="454786" y="428363"/>
                  </a:lnTo>
                  <a:lnTo>
                    <a:pt x="445967" y="430117"/>
                  </a:lnTo>
                  <a:close/>
                </a:path>
              </a:pathLst>
            </a:custGeom>
            <a:solidFill>
              <a:srgbClr val="E3F2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7953948" y="11195050"/>
            <a:ext cx="4784090" cy="58674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76835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605"/>
              </a:spcBef>
            </a:pPr>
            <a:r>
              <a:rPr sz="2600" spc="45" dirty="0">
                <a:solidFill>
                  <a:srgbClr val="598783"/>
                </a:solidFill>
                <a:latin typeface="Trebuchet MS"/>
                <a:cs typeface="Trebuchet MS"/>
              </a:rPr>
              <a:t>DISCUSIÓN/CONCLUSIONES</a:t>
            </a:r>
            <a:endParaRPr sz="2600" dirty="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244600" y="5792292"/>
            <a:ext cx="4998821" cy="3898823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80" dirty="0">
                <a:latin typeface="Trebuchet MS"/>
                <a:cs typeface="Trebuchet MS"/>
              </a:rPr>
              <a:t> turpis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Suspendisse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ut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dapibus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elit.</a:t>
            </a:r>
            <a:endParaRPr sz="1600" dirty="0">
              <a:latin typeface="Trebuchet MS"/>
              <a:cs typeface="Trebuchet MS"/>
            </a:endParaRPr>
          </a:p>
          <a:p>
            <a:pPr marL="12700">
              <a:lnSpc>
                <a:spcPts val="1875"/>
              </a:lnSpc>
            </a:pPr>
            <a:r>
              <a:rPr sz="1600" spc="170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80" dirty="0">
                <a:latin typeface="Trebuchet MS"/>
                <a:cs typeface="Trebuchet MS"/>
              </a:rPr>
              <a:t>h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45" dirty="0">
                <a:latin typeface="Trebuchet MS"/>
                <a:cs typeface="Trebuchet MS"/>
              </a:rPr>
              <a:t>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95" dirty="0">
                <a:latin typeface="Trebuchet MS"/>
                <a:cs typeface="Trebuchet MS"/>
              </a:rPr>
              <a:t>i</a:t>
            </a:r>
            <a:endParaRPr sz="1600" dirty="0">
              <a:latin typeface="Trebuchet MS"/>
              <a:cs typeface="Trebuchet MS"/>
            </a:endParaRPr>
          </a:p>
          <a:p>
            <a:pPr marL="12700" marR="245745" algn="just">
              <a:lnSpc>
                <a:spcPts val="1970"/>
              </a:lnSpc>
              <a:spcBef>
                <a:spcPts val="85"/>
              </a:spcBef>
            </a:pPr>
            <a:r>
              <a:rPr sz="1600" spc="-85" dirty="0">
                <a:latin typeface="Trebuchet MS"/>
                <a:cs typeface="Trebuchet MS"/>
              </a:rPr>
              <a:t>vulputate. </a:t>
            </a:r>
            <a:r>
              <a:rPr sz="1600" spc="-25" dirty="0">
                <a:latin typeface="Trebuchet MS"/>
                <a:cs typeface="Trebuchet MS"/>
              </a:rPr>
              <a:t>Fusce </a:t>
            </a:r>
            <a:r>
              <a:rPr sz="1600" spc="-80" dirty="0">
                <a:latin typeface="Trebuchet MS"/>
                <a:cs typeface="Trebuchet MS"/>
              </a:rPr>
              <a:t>condimentum, </a:t>
            </a:r>
            <a:r>
              <a:rPr sz="1600" spc="-90" dirty="0">
                <a:latin typeface="Trebuchet MS"/>
                <a:cs typeface="Trebuchet MS"/>
              </a:rPr>
              <a:t>tellus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 </a:t>
            </a:r>
            <a:r>
              <a:rPr sz="1600" spc="-75" dirty="0">
                <a:latin typeface="Trebuchet MS"/>
                <a:cs typeface="Trebuchet MS"/>
              </a:rPr>
              <a:t>mattis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feugiat,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ipsum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dolor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gravida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ex,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ac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ullamcorper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justo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60" dirty="0">
                <a:latin typeface="Trebuchet MS"/>
                <a:cs typeface="Trebuchet MS"/>
              </a:rPr>
              <a:t>h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25" dirty="0">
                <a:latin typeface="Trebuchet MS"/>
                <a:cs typeface="Trebuchet MS"/>
              </a:rPr>
              <a:t>l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i</a:t>
            </a:r>
            <a:r>
              <a:rPr lang="es-ES" sz="1600" spc="-95" dirty="0">
                <a:latin typeface="Trebuchet MS"/>
                <a:cs typeface="Trebuchet MS"/>
              </a:rPr>
              <a:t>.</a:t>
            </a:r>
          </a:p>
          <a:p>
            <a:pPr marL="12700" marR="245745" algn="just">
              <a:lnSpc>
                <a:spcPts val="1970"/>
              </a:lnSpc>
              <a:spcBef>
                <a:spcPts val="85"/>
              </a:spcBef>
            </a:pPr>
            <a:endParaRPr sz="1600" dirty="0">
              <a:latin typeface="Trebuchet MS"/>
              <a:cs typeface="Trebuchet MS"/>
            </a:endParaRPr>
          </a:p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45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80" dirty="0">
                <a:latin typeface="Trebuchet MS"/>
                <a:cs typeface="Trebuchet MS"/>
              </a:rPr>
              <a:t> turpis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lang="es-ES" sz="1600" spc="-20" dirty="0" err="1">
                <a:latin typeface="Trebuchet MS"/>
                <a:cs typeface="Trebuchet MS"/>
              </a:rPr>
              <a:t>Suspendisse</a:t>
            </a:r>
            <a:r>
              <a:rPr lang="es-ES" sz="1600" spc="-80" dirty="0">
                <a:latin typeface="Trebuchet MS"/>
                <a:cs typeface="Trebuchet MS"/>
              </a:rPr>
              <a:t> </a:t>
            </a:r>
            <a:r>
              <a:rPr lang="es-ES" sz="1600" spc="-95" dirty="0">
                <a:latin typeface="Trebuchet MS"/>
                <a:cs typeface="Trebuchet MS"/>
              </a:rPr>
              <a:t>ut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20" dirty="0" err="1">
                <a:latin typeface="Trebuchet MS"/>
                <a:cs typeface="Trebuchet MS"/>
              </a:rPr>
              <a:t>dapibus</a:t>
            </a:r>
            <a:r>
              <a:rPr lang="es-ES" sz="1600" spc="-80" dirty="0">
                <a:latin typeface="Trebuchet MS"/>
                <a:cs typeface="Trebuchet MS"/>
              </a:rPr>
              <a:t> </a:t>
            </a:r>
            <a:r>
              <a:rPr lang="es-ES" sz="1600" spc="-114" dirty="0" err="1">
                <a:latin typeface="Trebuchet MS"/>
                <a:cs typeface="Trebuchet MS"/>
              </a:rPr>
              <a:t>elit</a:t>
            </a:r>
            <a:r>
              <a:rPr lang="es-ES" sz="1600" spc="-114" dirty="0">
                <a:latin typeface="Trebuchet MS"/>
                <a:cs typeface="Trebuchet MS"/>
              </a:rPr>
              <a:t>.</a:t>
            </a:r>
            <a:endParaRPr lang="es-ES" sz="1600" dirty="0">
              <a:latin typeface="Trebuchet MS"/>
              <a:cs typeface="Trebuchet MS"/>
            </a:endParaRPr>
          </a:p>
          <a:p>
            <a:pPr marL="12700">
              <a:lnSpc>
                <a:spcPts val="1875"/>
              </a:lnSpc>
            </a:pPr>
            <a:r>
              <a:rPr lang="es-ES" sz="1600" spc="170" dirty="0">
                <a:latin typeface="Trebuchet MS"/>
                <a:cs typeface="Trebuchet MS"/>
              </a:rPr>
              <a:t>Q</a:t>
            </a:r>
            <a:r>
              <a:rPr lang="es-ES" sz="1600" spc="-80" dirty="0">
                <a:latin typeface="Trebuchet MS"/>
                <a:cs typeface="Trebuchet MS"/>
              </a:rPr>
              <a:t>u</a:t>
            </a:r>
            <a:r>
              <a:rPr lang="es-ES" sz="1600" spc="-114" dirty="0">
                <a:latin typeface="Trebuchet MS"/>
                <a:cs typeface="Trebuchet MS"/>
              </a:rPr>
              <a:t>i</a:t>
            </a:r>
            <a:r>
              <a:rPr lang="es-ES" sz="1600" spc="-25" dirty="0">
                <a:latin typeface="Trebuchet MS"/>
                <a:cs typeface="Trebuchet MS"/>
              </a:rPr>
              <a:t>s</a:t>
            </a:r>
            <a:r>
              <a:rPr lang="es-ES" sz="1600" spc="5" dirty="0">
                <a:latin typeface="Trebuchet MS"/>
                <a:cs typeface="Trebuchet MS"/>
              </a:rPr>
              <a:t>q</a:t>
            </a:r>
            <a:r>
              <a:rPr lang="es-ES" sz="1600" spc="-80" dirty="0">
                <a:latin typeface="Trebuchet MS"/>
                <a:cs typeface="Trebuchet MS"/>
              </a:rPr>
              <a:t>u</a:t>
            </a:r>
            <a:r>
              <a:rPr lang="es-ES" sz="1600" spc="5" dirty="0">
                <a:latin typeface="Trebuchet MS"/>
                <a:cs typeface="Trebuchet MS"/>
              </a:rPr>
              <a:t>e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5" dirty="0" err="1">
                <a:latin typeface="Trebuchet MS"/>
                <a:cs typeface="Trebuchet MS"/>
              </a:rPr>
              <a:t>b</a:t>
            </a:r>
            <a:r>
              <a:rPr lang="es-ES" sz="1600" spc="-145" dirty="0" err="1">
                <a:latin typeface="Trebuchet MS"/>
                <a:cs typeface="Trebuchet MS"/>
              </a:rPr>
              <a:t>l</a:t>
            </a:r>
            <a:r>
              <a:rPr lang="es-ES" sz="1600" spc="60" dirty="0" err="1">
                <a:latin typeface="Trebuchet MS"/>
                <a:cs typeface="Trebuchet MS"/>
              </a:rPr>
              <a:t>a</a:t>
            </a:r>
            <a:r>
              <a:rPr lang="es-ES" sz="1600" spc="-80" dirty="0" err="1">
                <a:latin typeface="Trebuchet MS"/>
                <a:cs typeface="Trebuchet MS"/>
              </a:rPr>
              <a:t>n</a:t>
            </a:r>
            <a:r>
              <a:rPr lang="es-ES" sz="1600" spc="5" dirty="0" err="1">
                <a:latin typeface="Trebuchet MS"/>
                <a:cs typeface="Trebuchet MS"/>
              </a:rPr>
              <a:t>d</a:t>
            </a:r>
            <a:r>
              <a:rPr lang="es-ES" sz="1600" spc="-114" dirty="0" err="1">
                <a:latin typeface="Trebuchet MS"/>
                <a:cs typeface="Trebuchet MS"/>
              </a:rPr>
              <a:t>it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60" dirty="0">
                <a:latin typeface="Trebuchet MS"/>
                <a:cs typeface="Trebuchet MS"/>
              </a:rPr>
              <a:t>a</a:t>
            </a:r>
            <a:r>
              <a:rPr lang="es-ES" sz="1600" spc="-80" dirty="0">
                <a:latin typeface="Trebuchet MS"/>
                <a:cs typeface="Trebuchet MS"/>
              </a:rPr>
              <a:t>n</a:t>
            </a:r>
            <a:r>
              <a:rPr lang="es-ES" sz="1600" spc="-135" dirty="0">
                <a:latin typeface="Trebuchet MS"/>
                <a:cs typeface="Trebuchet MS"/>
              </a:rPr>
              <a:t>t</a:t>
            </a:r>
            <a:r>
              <a:rPr lang="es-ES" sz="1600" spc="5" dirty="0">
                <a:latin typeface="Trebuchet MS"/>
                <a:cs typeface="Trebuchet MS"/>
              </a:rPr>
              <a:t>e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15" dirty="0">
                <a:latin typeface="Trebuchet MS"/>
                <a:cs typeface="Trebuchet MS"/>
              </a:rPr>
              <a:t>e</a:t>
            </a:r>
            <a:r>
              <a:rPr lang="es-ES" sz="1600" spc="-114" dirty="0">
                <a:latin typeface="Trebuchet MS"/>
                <a:cs typeface="Trebuchet MS"/>
              </a:rPr>
              <a:t>t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130" dirty="0" err="1">
                <a:latin typeface="Trebuchet MS"/>
                <a:cs typeface="Trebuchet MS"/>
              </a:rPr>
              <a:t>v</a:t>
            </a:r>
            <a:r>
              <a:rPr lang="es-ES" sz="1600" spc="-15" dirty="0" err="1">
                <a:latin typeface="Trebuchet MS"/>
                <a:cs typeface="Trebuchet MS"/>
              </a:rPr>
              <a:t>e</a:t>
            </a:r>
            <a:r>
              <a:rPr lang="es-ES" sz="1600" spc="-145" dirty="0" err="1">
                <a:latin typeface="Trebuchet MS"/>
                <a:cs typeface="Trebuchet MS"/>
              </a:rPr>
              <a:t>l</a:t>
            </a:r>
            <a:r>
              <a:rPr lang="es-ES" sz="1600" spc="-114" dirty="0" err="1">
                <a:latin typeface="Trebuchet MS"/>
                <a:cs typeface="Trebuchet MS"/>
              </a:rPr>
              <a:t>it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150" dirty="0" err="1">
                <a:latin typeface="Trebuchet MS"/>
                <a:cs typeface="Trebuchet MS"/>
              </a:rPr>
              <a:t>r</a:t>
            </a:r>
            <a:r>
              <a:rPr lang="es-ES" sz="1600" spc="-80" dirty="0" err="1">
                <a:latin typeface="Trebuchet MS"/>
                <a:cs typeface="Trebuchet MS"/>
              </a:rPr>
              <a:t>h</a:t>
            </a:r>
            <a:r>
              <a:rPr lang="es-ES" sz="1600" spc="5" dirty="0" err="1">
                <a:latin typeface="Trebuchet MS"/>
                <a:cs typeface="Trebuchet MS"/>
              </a:rPr>
              <a:t>o</a:t>
            </a:r>
            <a:r>
              <a:rPr lang="es-ES" sz="1600" spc="-80" dirty="0" err="1">
                <a:latin typeface="Trebuchet MS"/>
                <a:cs typeface="Trebuchet MS"/>
              </a:rPr>
              <a:t>n</a:t>
            </a:r>
            <a:r>
              <a:rPr lang="es-ES" sz="1600" spc="25" dirty="0" err="1">
                <a:latin typeface="Trebuchet MS"/>
                <a:cs typeface="Trebuchet MS"/>
              </a:rPr>
              <a:t>c</a:t>
            </a:r>
            <a:r>
              <a:rPr lang="es-ES" sz="1600" spc="-80" dirty="0" err="1">
                <a:latin typeface="Trebuchet MS"/>
                <a:cs typeface="Trebuchet MS"/>
              </a:rPr>
              <a:t>u</a:t>
            </a:r>
            <a:r>
              <a:rPr lang="es-ES" sz="1600" spc="-25" dirty="0" err="1">
                <a:latin typeface="Trebuchet MS"/>
                <a:cs typeface="Trebuchet MS"/>
              </a:rPr>
              <a:t>s</a:t>
            </a:r>
            <a:r>
              <a:rPr lang="es-ES" sz="1600" spc="-229" dirty="0">
                <a:latin typeface="Trebuchet MS"/>
                <a:cs typeface="Trebuchet MS"/>
              </a:rPr>
              <a:t>,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60" dirty="0">
                <a:latin typeface="Trebuchet MS"/>
                <a:cs typeface="Trebuchet MS"/>
              </a:rPr>
              <a:t>a</a:t>
            </a:r>
            <a:r>
              <a:rPr lang="es-ES" sz="1600" spc="45" dirty="0">
                <a:latin typeface="Trebuchet MS"/>
                <a:cs typeface="Trebuchet MS"/>
              </a:rPr>
              <a:t>c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114" dirty="0" err="1">
                <a:latin typeface="Trebuchet MS"/>
                <a:cs typeface="Trebuchet MS"/>
              </a:rPr>
              <a:t>i</a:t>
            </a:r>
            <a:r>
              <a:rPr lang="es-ES" sz="1600" spc="60" dirty="0" err="1">
                <a:latin typeface="Trebuchet MS"/>
                <a:cs typeface="Trebuchet MS"/>
              </a:rPr>
              <a:t>a</a:t>
            </a:r>
            <a:r>
              <a:rPr lang="es-ES" sz="1600" spc="25" dirty="0" err="1">
                <a:latin typeface="Trebuchet MS"/>
                <a:cs typeface="Trebuchet MS"/>
              </a:rPr>
              <a:t>c</a:t>
            </a:r>
            <a:r>
              <a:rPr lang="es-ES" sz="1600" spc="-80" dirty="0" err="1">
                <a:latin typeface="Trebuchet MS"/>
                <a:cs typeface="Trebuchet MS"/>
              </a:rPr>
              <a:t>u</a:t>
            </a:r>
            <a:r>
              <a:rPr lang="es-ES" sz="1600" spc="-145" dirty="0" err="1">
                <a:latin typeface="Trebuchet MS"/>
                <a:cs typeface="Trebuchet MS"/>
              </a:rPr>
              <a:t>l</a:t>
            </a:r>
            <a:r>
              <a:rPr lang="es-ES" sz="1600" spc="-114" dirty="0" err="1">
                <a:latin typeface="Trebuchet MS"/>
                <a:cs typeface="Trebuchet MS"/>
              </a:rPr>
              <a:t>i</a:t>
            </a:r>
            <a:r>
              <a:rPr lang="es-ES" sz="1600" spc="-5" dirty="0" err="1">
                <a:latin typeface="Trebuchet MS"/>
                <a:cs typeface="Trebuchet MS"/>
              </a:rPr>
              <a:t>s</a:t>
            </a:r>
            <a:r>
              <a:rPr lang="es-ES" sz="1600" spc="-85" dirty="0">
                <a:latin typeface="Trebuchet MS"/>
                <a:cs typeface="Trebuchet MS"/>
              </a:rPr>
              <a:t> </a:t>
            </a:r>
            <a:r>
              <a:rPr lang="es-ES" sz="1600" spc="-130" dirty="0">
                <a:latin typeface="Trebuchet MS"/>
                <a:cs typeface="Trebuchet MS"/>
              </a:rPr>
              <a:t>m</a:t>
            </a:r>
            <a:r>
              <a:rPr lang="es-ES" sz="1600" spc="-95" dirty="0">
                <a:latin typeface="Trebuchet MS"/>
                <a:cs typeface="Trebuchet MS"/>
              </a:rPr>
              <a:t>i</a:t>
            </a:r>
            <a:endParaRPr lang="es-ES" sz="1600" dirty="0">
              <a:latin typeface="Trebuchet MS"/>
              <a:cs typeface="Trebuchet MS"/>
            </a:endParaRPr>
          </a:p>
          <a:p>
            <a:pPr marL="12700" marR="245745" algn="just">
              <a:lnSpc>
                <a:spcPts val="1970"/>
              </a:lnSpc>
              <a:spcBef>
                <a:spcPts val="85"/>
              </a:spcBef>
            </a:pPr>
            <a:r>
              <a:rPr lang="es-ES" sz="1600" spc="-85" dirty="0" err="1">
                <a:latin typeface="Trebuchet MS"/>
                <a:cs typeface="Trebuchet MS"/>
              </a:rPr>
              <a:t>vulputate</a:t>
            </a:r>
            <a:r>
              <a:rPr lang="es-ES" sz="1600" spc="-85" dirty="0">
                <a:latin typeface="Trebuchet MS"/>
                <a:cs typeface="Trebuchet MS"/>
              </a:rPr>
              <a:t>. 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7941249" y="9721140"/>
            <a:ext cx="4998820" cy="1038225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turpis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90" dirty="0">
                <a:latin typeface="Trebuchet MS"/>
                <a:cs typeface="Trebuchet MS"/>
              </a:rPr>
              <a:t>x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70" dirty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126" name="Imagen 125" descr="Código QR&#10;&#10;Descripción generada automáticamente">
            <a:extLst>
              <a:ext uri="{FF2B5EF4-FFF2-40B4-BE49-F238E27FC236}">
                <a16:creationId xmlns:a16="http://schemas.microsoft.com/office/drawing/2014/main" id="{2AB9627B-BA6F-0332-5E18-84B087EA28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3282" y="17584684"/>
            <a:ext cx="1295400" cy="1363579"/>
          </a:xfrm>
          <a:prstGeom prst="rect">
            <a:avLst/>
          </a:prstGeom>
        </p:spPr>
      </p:pic>
      <p:pic>
        <p:nvPicPr>
          <p:cNvPr id="8" name="Imagen 7" descr="Código QR&#10;&#10;Descripción generada automáticamente">
            <a:extLst>
              <a:ext uri="{FF2B5EF4-FFF2-40B4-BE49-F238E27FC236}">
                <a16:creationId xmlns:a16="http://schemas.microsoft.com/office/drawing/2014/main" id="{453B3ACB-9C4E-BDE7-4DFD-E1094375DCA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63045" y="2572288"/>
            <a:ext cx="1237972" cy="1786943"/>
          </a:xfrm>
          <a:prstGeom prst="rect">
            <a:avLst/>
          </a:prstGeom>
        </p:spPr>
      </p:pic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9D62A2AC-87B1-633E-0E8C-AAB0E94BC5A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88152" y="843650"/>
            <a:ext cx="1586669" cy="1648547"/>
          </a:xfrm>
          <a:prstGeom prst="rect">
            <a:avLst/>
          </a:prstGeom>
        </p:spPr>
      </p:pic>
      <p:sp>
        <p:nvSpPr>
          <p:cNvPr id="9" name="object 20">
            <a:extLst>
              <a:ext uri="{FF2B5EF4-FFF2-40B4-BE49-F238E27FC236}">
                <a16:creationId xmlns:a16="http://schemas.microsoft.com/office/drawing/2014/main" id="{E6CA59FA-4696-E3D2-0AFE-360E8C0D71C3}"/>
              </a:ext>
            </a:extLst>
          </p:cNvPr>
          <p:cNvSpPr txBox="1"/>
          <p:nvPr/>
        </p:nvSpPr>
        <p:spPr>
          <a:xfrm>
            <a:off x="1154154" y="2813050"/>
            <a:ext cx="5384800" cy="868828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2760"/>
              </a:spcBef>
            </a:pPr>
            <a:r>
              <a:rPr lang="es-ES" sz="1700" spc="-90" dirty="0">
                <a:solidFill>
                  <a:srgbClr val="598783"/>
                </a:solidFill>
                <a:latin typeface="Trebuchet MS"/>
                <a:cs typeface="Trebuchet MS"/>
              </a:rPr>
              <a:t>Au</a:t>
            </a:r>
            <a:r>
              <a:rPr lang="es-ES" sz="1700" spc="-140" dirty="0">
                <a:solidFill>
                  <a:srgbClr val="598783"/>
                </a:solidFill>
                <a:latin typeface="Trebuchet MS"/>
                <a:cs typeface="Trebuchet MS"/>
              </a:rPr>
              <a:t>t</a:t>
            </a:r>
            <a:r>
              <a:rPr lang="es-ES" sz="1700" spc="-5" dirty="0">
                <a:solidFill>
                  <a:srgbClr val="598783"/>
                </a:solidFill>
                <a:latin typeface="Trebuchet MS"/>
                <a:cs typeface="Trebuchet MS"/>
              </a:rPr>
              <a:t>o</a:t>
            </a:r>
            <a:r>
              <a:rPr lang="es-ES" sz="1700" spc="-155" dirty="0">
                <a:solidFill>
                  <a:srgbClr val="598783"/>
                </a:solidFill>
                <a:latin typeface="Trebuchet MS"/>
                <a:cs typeface="Trebuchet MS"/>
              </a:rPr>
              <a:t>r</a:t>
            </a:r>
            <a:r>
              <a:rPr lang="es-ES" sz="1700" spc="-30" dirty="0">
                <a:solidFill>
                  <a:srgbClr val="598783"/>
                </a:solidFill>
                <a:latin typeface="Trebuchet MS"/>
                <a:cs typeface="Trebuchet MS"/>
              </a:rPr>
              <a:t>e</a:t>
            </a:r>
            <a:r>
              <a:rPr lang="es-ES" sz="1700" spc="-10" dirty="0">
                <a:solidFill>
                  <a:srgbClr val="598783"/>
                </a:solidFill>
                <a:latin typeface="Trebuchet MS"/>
                <a:cs typeface="Trebuchet MS"/>
              </a:rPr>
              <a:t>s</a:t>
            </a:r>
            <a:r>
              <a:rPr lang="es-ES" sz="1700" spc="-114" dirty="0">
                <a:solidFill>
                  <a:srgbClr val="598783"/>
                </a:solidFill>
                <a:latin typeface="Trebuchet MS"/>
                <a:cs typeface="Trebuchet MS"/>
              </a:rPr>
              <a:t>xxxxxxxxxxxxxxxxxxxxxxxxxxxxxxxxxxxxxxxxxxxxxxxx</a:t>
            </a:r>
            <a:r>
              <a:rPr lang="es-ES" sz="1700" spc="-95" dirty="0">
                <a:solidFill>
                  <a:srgbClr val="598783"/>
                </a:solidFill>
                <a:latin typeface="Trebuchet MS"/>
                <a:cs typeface="Trebuchet MS"/>
              </a:rPr>
              <a:t>xxxxxxxxxxxxxxxxxxxxxxxxxxxxxxxxxxxxxxxxxxxxxxxxxxxxxxxxxxxxxxxxxxxxxxxxxxxxxxxxxxxxxxxxxxxxxxxxxxxxxxxxxxxxxxxx</a:t>
            </a:r>
            <a:endParaRPr lang="es-ES" sz="1700" dirty="0">
              <a:latin typeface="Trebuchet MS"/>
              <a:cs typeface="Trebuchet MS"/>
            </a:endParaRPr>
          </a:p>
        </p:txBody>
      </p:sp>
      <p:sp>
        <p:nvSpPr>
          <p:cNvPr id="12" name="object 19">
            <a:extLst>
              <a:ext uri="{FF2B5EF4-FFF2-40B4-BE49-F238E27FC236}">
                <a16:creationId xmlns:a16="http://schemas.microsoft.com/office/drawing/2014/main" id="{FD5B9667-12B0-8E1A-933B-D65DE8AA4B59}"/>
              </a:ext>
            </a:extLst>
          </p:cNvPr>
          <p:cNvSpPr txBox="1"/>
          <p:nvPr/>
        </p:nvSpPr>
        <p:spPr>
          <a:xfrm>
            <a:off x="7954447" y="11873262"/>
            <a:ext cx="4998820" cy="2064988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700" marR="5080">
              <a:lnSpc>
                <a:spcPts val="1970"/>
              </a:lnSpc>
              <a:spcBef>
                <a:spcPts val="234"/>
              </a:spcBef>
            </a:pPr>
            <a:r>
              <a:rPr sz="1600" spc="-185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0" dirty="0">
                <a:latin typeface="Trebuchet MS"/>
                <a:cs typeface="Trebuchet MS"/>
              </a:rPr>
              <a:t>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do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30" dirty="0">
                <a:latin typeface="Trebuchet MS"/>
                <a:cs typeface="Trebuchet MS"/>
              </a:rPr>
              <a:t>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p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130" dirty="0">
                <a:latin typeface="Trebuchet MS"/>
                <a:cs typeface="Trebuchet MS"/>
              </a:rPr>
              <a:t>g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-150" dirty="0">
                <a:latin typeface="Trebuchet MS"/>
                <a:cs typeface="Trebuchet MS"/>
              </a:rPr>
              <a:t>.  </a:t>
            </a:r>
            <a:r>
              <a:rPr sz="1600" spc="-85" dirty="0">
                <a:latin typeface="Trebuchet MS"/>
                <a:cs typeface="Trebuchet MS"/>
              </a:rPr>
              <a:t>Nullam </a:t>
            </a:r>
            <a:r>
              <a:rPr sz="1600" spc="-70" dirty="0">
                <a:latin typeface="Trebuchet MS"/>
                <a:cs typeface="Trebuchet MS"/>
              </a:rPr>
              <a:t>molestie </a:t>
            </a:r>
            <a:r>
              <a:rPr sz="1600" spc="-45" dirty="0">
                <a:latin typeface="Trebuchet MS"/>
                <a:cs typeface="Trebuchet MS"/>
              </a:rPr>
              <a:t>id </a:t>
            </a:r>
            <a:r>
              <a:rPr sz="1600" spc="-50" dirty="0">
                <a:latin typeface="Trebuchet MS"/>
                <a:cs typeface="Trebuchet MS"/>
              </a:rPr>
              <a:t>ligula </a:t>
            </a:r>
            <a:r>
              <a:rPr sz="1600" spc="-85" dirty="0">
                <a:latin typeface="Trebuchet MS"/>
                <a:cs typeface="Trebuchet MS"/>
              </a:rPr>
              <a:t>pretium </a:t>
            </a:r>
            <a:r>
              <a:rPr sz="1600" spc="-90" dirty="0">
                <a:latin typeface="Trebuchet MS"/>
                <a:cs typeface="Trebuchet MS"/>
              </a:rPr>
              <a:t>tincidunt. </a:t>
            </a:r>
            <a:r>
              <a:rPr sz="1600" spc="-15" dirty="0">
                <a:latin typeface="Trebuchet MS"/>
                <a:cs typeface="Trebuchet MS"/>
              </a:rPr>
              <a:t>Aenean </a:t>
            </a:r>
            <a:r>
              <a:rPr sz="1600" spc="55" dirty="0">
                <a:latin typeface="Trebuchet MS"/>
                <a:cs typeface="Trebuchet MS"/>
              </a:rPr>
              <a:t>ac </a:t>
            </a:r>
            <a:r>
              <a:rPr sz="1600" spc="6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ante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80" dirty="0">
                <a:latin typeface="Trebuchet MS"/>
                <a:cs typeface="Trebuchet MS"/>
              </a:rPr>
              <a:t>a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nisi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eleifend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facilisis.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Nullam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condimentum</a:t>
            </a:r>
            <a:r>
              <a:rPr sz="1600" spc="-7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turpis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ex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0" dirty="0">
                <a:latin typeface="Trebuchet MS"/>
                <a:cs typeface="Trebuchet MS"/>
              </a:rPr>
              <a:t>varius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75" dirty="0">
                <a:latin typeface="Trebuchet MS"/>
                <a:cs typeface="Trebuchet MS"/>
              </a:rPr>
              <a:t>aliquet.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Suspendisse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95" dirty="0">
                <a:latin typeface="Trebuchet MS"/>
                <a:cs typeface="Trebuchet MS"/>
              </a:rPr>
              <a:t>ut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dapibus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elit.</a:t>
            </a:r>
            <a:endParaRPr sz="1600" dirty="0">
              <a:latin typeface="Trebuchet MS"/>
              <a:cs typeface="Trebuchet MS"/>
            </a:endParaRPr>
          </a:p>
          <a:p>
            <a:pPr marL="12700" marR="245745">
              <a:lnSpc>
                <a:spcPts val="1970"/>
              </a:lnSpc>
              <a:spcBef>
                <a:spcPts val="15"/>
              </a:spcBef>
            </a:pPr>
            <a:r>
              <a:rPr sz="1600" spc="170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5" dirty="0">
                <a:latin typeface="Trebuchet MS"/>
                <a:cs typeface="Trebuchet MS"/>
              </a:rPr>
              <a:t>q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35" dirty="0">
                <a:latin typeface="Trebuchet MS"/>
                <a:cs typeface="Trebuchet MS"/>
              </a:rPr>
              <a:t>t</a:t>
            </a:r>
            <a:r>
              <a:rPr sz="1600" spc="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14" dirty="0">
                <a:latin typeface="Trebuchet MS"/>
                <a:cs typeface="Trebuchet MS"/>
              </a:rPr>
              <a:t>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it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50" dirty="0">
                <a:latin typeface="Trebuchet MS"/>
                <a:cs typeface="Trebuchet MS"/>
              </a:rPr>
              <a:t>r</a:t>
            </a:r>
            <a:r>
              <a:rPr sz="1600" spc="-80" dirty="0">
                <a:latin typeface="Trebuchet MS"/>
                <a:cs typeface="Trebuchet MS"/>
              </a:rPr>
              <a:t>h</a:t>
            </a:r>
            <a:r>
              <a:rPr sz="1600" spc="5" dirty="0">
                <a:latin typeface="Trebuchet MS"/>
                <a:cs typeface="Trebuchet MS"/>
              </a:rPr>
              <a:t>o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25" dirty="0">
                <a:latin typeface="Trebuchet MS"/>
                <a:cs typeface="Trebuchet MS"/>
              </a:rPr>
              <a:t>s</a:t>
            </a:r>
            <a:r>
              <a:rPr sz="1600" spc="-229" dirty="0">
                <a:latin typeface="Trebuchet MS"/>
                <a:cs typeface="Trebuchet MS"/>
              </a:rPr>
              <a:t>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45" dirty="0">
                <a:latin typeface="Trebuchet MS"/>
                <a:cs typeface="Trebuchet MS"/>
              </a:rPr>
              <a:t>c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60" dirty="0">
                <a:latin typeface="Trebuchet MS"/>
                <a:cs typeface="Trebuchet MS"/>
              </a:rPr>
              <a:t>a</a:t>
            </a:r>
            <a:r>
              <a:rPr sz="1600" spc="25" dirty="0">
                <a:latin typeface="Trebuchet MS"/>
                <a:cs typeface="Trebuchet MS"/>
              </a:rPr>
              <a:t>c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150" dirty="0">
                <a:latin typeface="Trebuchet MS"/>
                <a:cs typeface="Trebuchet MS"/>
              </a:rPr>
              <a:t>l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-5" dirty="0">
                <a:latin typeface="Trebuchet MS"/>
                <a:cs typeface="Trebuchet MS"/>
              </a:rPr>
              <a:t>s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m</a:t>
            </a:r>
            <a:r>
              <a:rPr sz="1600" spc="-100" dirty="0">
                <a:latin typeface="Trebuchet MS"/>
                <a:cs typeface="Trebuchet MS"/>
              </a:rPr>
              <a:t>i  </a:t>
            </a:r>
            <a:r>
              <a:rPr sz="1600" spc="-85" dirty="0">
                <a:latin typeface="Trebuchet MS"/>
                <a:cs typeface="Trebuchet MS"/>
              </a:rPr>
              <a:t>vulputate. </a:t>
            </a:r>
            <a:r>
              <a:rPr sz="1600" spc="-25" dirty="0">
                <a:latin typeface="Trebuchet MS"/>
                <a:cs typeface="Trebuchet MS"/>
              </a:rPr>
              <a:t>Fusce </a:t>
            </a:r>
            <a:r>
              <a:rPr sz="1600" spc="-80" dirty="0">
                <a:latin typeface="Trebuchet MS"/>
                <a:cs typeface="Trebuchet MS"/>
              </a:rPr>
              <a:t>condimentum, </a:t>
            </a:r>
            <a:r>
              <a:rPr sz="1600" spc="-90" dirty="0">
                <a:latin typeface="Trebuchet MS"/>
                <a:cs typeface="Trebuchet MS"/>
              </a:rPr>
              <a:t>tellus </a:t>
            </a:r>
            <a:r>
              <a:rPr sz="1600" spc="-85" dirty="0">
                <a:latin typeface="Trebuchet MS"/>
                <a:cs typeface="Trebuchet MS"/>
              </a:rPr>
              <a:t>sit </a:t>
            </a:r>
            <a:r>
              <a:rPr sz="1600" spc="-50" dirty="0">
                <a:latin typeface="Trebuchet MS"/>
                <a:cs typeface="Trebuchet MS"/>
              </a:rPr>
              <a:t>amet </a:t>
            </a:r>
            <a:r>
              <a:rPr sz="1600" spc="-75" dirty="0">
                <a:latin typeface="Trebuchet MS"/>
                <a:cs typeface="Trebuchet MS"/>
              </a:rPr>
              <a:t>mattis </a:t>
            </a:r>
            <a:r>
              <a:rPr sz="1600" spc="-500" dirty="0">
                <a:latin typeface="Trebuchet MS"/>
                <a:cs typeface="Trebuchet MS"/>
              </a:rPr>
              <a:t> </a:t>
            </a:r>
            <a:r>
              <a:rPr sz="1600" spc="-60" dirty="0">
                <a:latin typeface="Trebuchet MS"/>
                <a:cs typeface="Trebuchet MS"/>
              </a:rPr>
              <a:t>feugiat,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ipsum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50" dirty="0">
                <a:latin typeface="Trebuchet MS"/>
                <a:cs typeface="Trebuchet MS"/>
              </a:rPr>
              <a:t>dolor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gravida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20" dirty="0">
                <a:latin typeface="Trebuchet MS"/>
                <a:cs typeface="Trebuchet MS"/>
              </a:rPr>
              <a:t>ex,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5" dirty="0">
                <a:latin typeface="Trebuchet MS"/>
                <a:cs typeface="Trebuchet MS"/>
              </a:rPr>
              <a:t>ac</a:t>
            </a:r>
            <a:r>
              <a:rPr sz="1600" spc="-80" dirty="0">
                <a:latin typeface="Trebuchet MS"/>
                <a:cs typeface="Trebuchet MS"/>
              </a:rPr>
              <a:t> </a:t>
            </a:r>
            <a:r>
              <a:rPr sz="1600" spc="-65" dirty="0">
                <a:latin typeface="Trebuchet MS"/>
                <a:cs typeface="Trebuchet MS"/>
              </a:rPr>
              <a:t>ullamcorper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justo </a:t>
            </a:r>
            <a:r>
              <a:rPr sz="1600" spc="-495" dirty="0">
                <a:latin typeface="Trebuchet MS"/>
                <a:cs typeface="Trebuchet MS"/>
              </a:rPr>
              <a:t> </a:t>
            </a:r>
            <a:r>
              <a:rPr sz="1600" spc="-80" dirty="0">
                <a:latin typeface="Trebuchet MS"/>
                <a:cs typeface="Trebuchet MS"/>
              </a:rPr>
              <a:t>n</a:t>
            </a:r>
            <a:r>
              <a:rPr sz="1600" spc="-114" dirty="0">
                <a:latin typeface="Trebuchet MS"/>
                <a:cs typeface="Trebuchet MS"/>
              </a:rPr>
              <a:t>i</a:t>
            </a:r>
            <a:r>
              <a:rPr sz="1600" spc="5" dirty="0">
                <a:latin typeface="Trebuchet MS"/>
                <a:cs typeface="Trebuchet MS"/>
              </a:rPr>
              <a:t>b</a:t>
            </a:r>
            <a:r>
              <a:rPr sz="1600" spc="-60" dirty="0">
                <a:latin typeface="Trebuchet MS"/>
                <a:cs typeface="Trebuchet MS"/>
              </a:rPr>
              <a:t>h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-130" dirty="0">
                <a:latin typeface="Trebuchet MS"/>
                <a:cs typeface="Trebuchet MS"/>
              </a:rPr>
              <a:t>v</a:t>
            </a:r>
            <a:r>
              <a:rPr sz="1600" spc="-15" dirty="0">
                <a:latin typeface="Trebuchet MS"/>
                <a:cs typeface="Trebuchet MS"/>
              </a:rPr>
              <a:t>e</a:t>
            </a:r>
            <a:r>
              <a:rPr sz="1600" spc="-130" dirty="0">
                <a:latin typeface="Trebuchet MS"/>
                <a:cs typeface="Trebuchet MS"/>
              </a:rPr>
              <a:t>l</a:t>
            </a:r>
            <a:r>
              <a:rPr sz="1600" spc="-85" dirty="0">
                <a:latin typeface="Trebuchet MS"/>
                <a:cs typeface="Trebuchet MS"/>
              </a:rPr>
              <a:t> </a:t>
            </a:r>
            <a:r>
              <a:rPr sz="1600" spc="5" dirty="0">
                <a:latin typeface="Trebuchet MS"/>
                <a:cs typeface="Trebuchet MS"/>
              </a:rPr>
              <a:t>d</a:t>
            </a:r>
            <a:r>
              <a:rPr sz="1600" spc="-80" dirty="0">
                <a:latin typeface="Trebuchet MS"/>
                <a:cs typeface="Trebuchet MS"/>
              </a:rPr>
              <a:t>u</a:t>
            </a:r>
            <a:r>
              <a:rPr sz="1600" spc="-95" dirty="0">
                <a:latin typeface="Trebuchet MS"/>
                <a:cs typeface="Trebuchet MS"/>
              </a:rPr>
              <a:t>i</a:t>
            </a:r>
            <a:r>
              <a:rPr lang="es-ES" sz="1600" spc="-95" dirty="0">
                <a:latin typeface="Trebuchet MS"/>
                <a:cs typeface="Trebuchet MS"/>
              </a:rPr>
              <a:t>.</a:t>
            </a:r>
            <a:endParaRPr sz="1600" dirty="0">
              <a:latin typeface="Trebuchet MS"/>
              <a:cs typeface="Trebuchet MS"/>
            </a:endParaRPr>
          </a:p>
        </p:txBody>
      </p:sp>
      <p:pic>
        <p:nvPicPr>
          <p:cNvPr id="27" name="Imagen 26" descr="Código QR&#10;&#10;Descripción generada automáticamente">
            <a:extLst>
              <a:ext uri="{FF2B5EF4-FFF2-40B4-BE49-F238E27FC236}">
                <a16:creationId xmlns:a16="http://schemas.microsoft.com/office/drawing/2014/main" id="{3E142535-228A-7DC6-5D04-196CDC2B281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38954" y="14651470"/>
            <a:ext cx="7532646" cy="5451358"/>
          </a:xfrm>
          <a:prstGeom prst="rect">
            <a:avLst/>
          </a:prstGeom>
        </p:spPr>
      </p:pic>
      <p:pic>
        <p:nvPicPr>
          <p:cNvPr id="26" name="Imagen 25" descr="Icono&#10;&#10;Descripción generada automáticamente">
            <a:extLst>
              <a:ext uri="{FF2B5EF4-FFF2-40B4-BE49-F238E27FC236}">
                <a16:creationId xmlns:a16="http://schemas.microsoft.com/office/drawing/2014/main" id="{BA8FECB8-76C3-40FB-A631-D7A83003FA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66773" y="17566158"/>
            <a:ext cx="1295400" cy="1368828"/>
          </a:xfrm>
          <a:prstGeom prst="rect">
            <a:avLst/>
          </a:prstGeom>
        </p:spPr>
      </p:pic>
      <p:pic>
        <p:nvPicPr>
          <p:cNvPr id="29" name="Imagen 28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9A0F900D-4A4C-3475-C5BF-1EA7C3AF25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40264" y="17489295"/>
            <a:ext cx="1723390" cy="1554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495</Words>
  <Application>Microsoft Office PowerPoint</Application>
  <PresentationFormat>Personalizado</PresentationFormat>
  <Paragraphs>38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dotty</vt:lpstr>
      <vt:lpstr>Helvetica</vt:lpstr>
      <vt:lpstr>Tahoma</vt:lpstr>
      <vt:lpstr>Trebuchet MS</vt:lpstr>
      <vt:lpstr>Verdana</vt:lpstr>
      <vt:lpstr>Office Theme</vt:lpstr>
      <vt:lpstr>CIFETS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PÓSTER CIFETS 2024</dc:title>
  <dc:creator>Carmen Dueñas Zambrana</dc:creator>
  <cp:keywords>DAGAn5zXv_c,BACzIU1NmgI</cp:keywords>
  <cp:lastModifiedBy>Usuario UMA</cp:lastModifiedBy>
  <cp:revision>15</cp:revision>
  <dcterms:created xsi:type="dcterms:W3CDTF">2024-03-26T18:15:37Z</dcterms:created>
  <dcterms:modified xsi:type="dcterms:W3CDTF">2024-04-03T08:24:35Z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2024-03-26T00:00:00Z</vt:filetime>
  </property>
  <property fmtid="{D5CDD505-2E9C-101B-9397-08002B2CF9AE}" pid="3" name="Creator">
    <vt:lpwstr>Canva</vt:lpwstr>
  </property>
  <property fmtid="{D5CDD505-2E9C-101B-9397-08002B2CF9AE}" pid="4" name="LastSaved">
    <vt:filetime>2024-03-26T00:00:00Z</vt:filetime>
  </property>
</Properties>
</file>